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99" r:id="rId2"/>
    <p:sldId id="401" r:id="rId3"/>
    <p:sldId id="400" r:id="rId4"/>
    <p:sldId id="296" r:id="rId5"/>
    <p:sldId id="373" r:id="rId6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3B4A"/>
    <a:srgbClr val="FD8F8F"/>
    <a:srgbClr val="FFC553"/>
    <a:srgbClr val="05B050"/>
    <a:srgbClr val="C5E0B4"/>
    <a:srgbClr val="D7E9CB"/>
    <a:srgbClr val="2B7E14"/>
    <a:srgbClr val="D1D8DD"/>
    <a:srgbClr val="FE4D46"/>
    <a:srgbClr val="CFD7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3"/>
    <p:restoredTop sz="95578"/>
  </p:normalViewPr>
  <p:slideViewPr>
    <p:cSldViewPr snapToGrid="0">
      <p:cViewPr varScale="1">
        <p:scale>
          <a:sx n="122" d="100"/>
          <a:sy n="122" d="100"/>
        </p:scale>
        <p:origin x="12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CAAAE-4EEA-B346-8774-4940AF20D4B3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13D85-FAE8-7647-8904-1EDA3A6A745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64558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9DF915-FB5E-789D-B70F-40DDCB1DA6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3CC47D-20E7-5B02-4EAF-DC641A2839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17C889-0899-3BAA-D11F-1C90305CBC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7C3C32-AA14-6E3B-EC5F-C5C3243B58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78441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CA1574-B980-B164-39DE-D1A56380E4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77C081-5FA9-CA82-BB37-E21334707F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39E66F-2A8B-808E-4631-773E5AACD2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956F4-B414-FECA-E8C4-0033797A1F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4127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E099A-E6FD-A307-0451-690A9B9DF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B7515E-356F-1BC9-B196-1F06BD025A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BF7771-B08D-C163-F2CA-11F3BDD1B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8E44CD-D38C-65B1-9606-0DDB89E507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3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41521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D13D85-FAE8-7647-8904-1EDA3A6A7455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47995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446E1-A15C-A6B3-0848-D539C40B10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6D8D2-6176-2106-64CE-F8D8C615F0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9E71D-7843-26EA-1B60-7CB17E16B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CF960F-725E-27B0-5A74-7378397D2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36894A-2156-BAD3-5834-4E73899A3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16947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25A4C2-4A6F-9E3C-387F-F617BCAB6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201631-2C08-03B0-DCC7-77E6D722E4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A69D5-5218-D602-4400-26A33D885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839E7-D5BA-F364-0A94-40253AB83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DAEBA5-8031-12A1-0CB3-A871333D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48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1185FD-08B5-8BB8-56C8-9D614B1EC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A2117-A533-D201-63CA-24824C66B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88655-E37E-9A37-D49A-2C2178801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62D82-5BDE-D3F6-A115-17D27F1D1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B7ED8-7ED7-2F6C-007B-14F2DEAA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56881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DD3F8-5846-CC8B-74B6-0BE00E6AD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440B2B-29A9-A044-CADD-054EC091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95B2E-CFFB-DCBA-2E41-9E437CD1F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293AF5-30A4-C408-40F2-DA290BA9D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E0CDA8-7794-C946-6CD6-0C872FB9D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12604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CE3FF-AF23-95DD-3312-F0D57AB56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51E4CA-EF40-A0C5-0C52-9C6286B8E0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3F0BC-443A-99FF-27B9-21680826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3F266-51FB-3233-6D61-7B9D14FC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76C8F-037B-1538-1B5E-10C64E73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00582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DDC51-D665-56CC-9492-4A7CF6997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E6153-6B82-B25D-04EE-4F6D62E191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FA15C5-CB6B-3EC1-AD5D-0613B62C48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86FC6-5AC5-3C4A-C446-37914E874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1D82BD-9D59-0908-22D2-F5DE6A38A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33FD65-EAC1-A4EA-D247-D4F0B4929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11421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907CC-C8C5-A2B0-FB83-7966C5F60F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2BA136-3794-1B4C-BB40-08F995C06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130514-7412-BE3D-A4E1-A232BAF34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EB2CFC-DBCC-9ED4-11C8-C06A24EC05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D096B-EC4E-0189-AA7E-78E4478085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74B269-E83A-7E10-2662-EF8CA5AA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57EE52-63FA-DA16-6EE3-3627F3054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598D55-FECD-A306-677B-86738D0CF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4889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F13F6A-B4E5-F492-DA36-4E466826E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461670-7753-43D9-6569-66DA9E57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64120-2E82-623C-6881-B64302877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4A66FD-421B-C642-E0C0-264A85C54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8209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7FDF26-C939-1CFD-B63E-BB2AC0CA2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25FB9B-010D-D783-E72B-7085F2AE6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4D9AD-1010-A073-B42B-42D2A51BD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26308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103FB-23AB-6643-6A56-4492F0067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07E28-9749-080E-3DD1-BBD7A6107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A3C3BF-B5E6-E05F-9D9A-E99B70C8B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688173-81A3-C9FD-5E36-8CD1DD732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64AA00-5333-753D-3CD2-FE1E119F8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BBB64B-AEE1-73CD-93B8-F8F4CF16B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5469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69264-9AC3-BF4E-4698-0AB706762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118F1F-889C-6E5A-8B74-9D6F8D3AB1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DF2CD-B475-01EF-D1B4-6DB85D1842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7B6C22-3761-7387-F524-DCB2ED8AD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16BEE9-A426-F4A2-74B0-5444568D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F8076-1F66-1C02-2771-58FF7E888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9117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0556A7-7B68-B5AA-BCD6-3F9C354B0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D5647-2980-6779-CF17-A2B690531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8F8F-F876-83B4-05A9-20052B1B03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199BB-6E7A-FE42-AF7E-E1B8F781885B}" type="datetimeFigureOut">
              <a:rPr lang="en-SE" smtClean="0"/>
              <a:t>2025-12-10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745BA-D8C8-3878-2A9B-969EB9CD8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E1573-93E6-49D8-84C4-5FB3AC8FB0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C2BE0-B9A9-1F46-A5A4-0A869989E967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85254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6090E5-ABAA-EF3B-2708-4D6FAC67D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44DA134-37A9-F5CB-8DD2-5524464810F9}"/>
              </a:ext>
            </a:extLst>
          </p:cNvPr>
          <p:cNvGrpSpPr/>
          <p:nvPr/>
        </p:nvGrpSpPr>
        <p:grpSpPr>
          <a:xfrm>
            <a:off x="1817986" y="1522996"/>
            <a:ext cx="8742649" cy="4506347"/>
            <a:chOff x="1817986" y="1522996"/>
            <a:chExt cx="8742649" cy="4506347"/>
          </a:xfrm>
        </p:grpSpPr>
        <p:sp>
          <p:nvSpPr>
            <p:cNvPr id="137" name="Freeform 136">
              <a:extLst>
                <a:ext uri="{FF2B5EF4-FFF2-40B4-BE49-F238E27FC236}">
                  <a16:creationId xmlns:a16="http://schemas.microsoft.com/office/drawing/2014/main" id="{29D3F0D1-5E96-0C96-2055-1C789AE9F338}"/>
                </a:ext>
              </a:extLst>
            </p:cNvPr>
            <p:cNvSpPr/>
            <p:nvPr/>
          </p:nvSpPr>
          <p:spPr>
            <a:xfrm>
              <a:off x="1817986" y="1522996"/>
              <a:ext cx="8560514" cy="4506347"/>
            </a:xfrm>
            <a:custGeom>
              <a:avLst/>
              <a:gdLst>
                <a:gd name="connsiteX0" fmla="*/ 0 w 7445828"/>
                <a:gd name="connsiteY0" fmla="*/ 2620387 h 2656069"/>
                <a:gd name="connsiteX1" fmla="*/ 177642 w 7445828"/>
                <a:gd name="connsiteY1" fmla="*/ 2601469 h 2656069"/>
                <a:gd name="connsiteX2" fmla="*/ 354798 w 7445828"/>
                <a:gd name="connsiteY2" fmla="*/ 2572533 h 2656069"/>
                <a:gd name="connsiteX3" fmla="*/ 531946 w 7445828"/>
                <a:gd name="connsiteY3" fmla="*/ 2528260 h 2656069"/>
                <a:gd name="connsiteX4" fmla="*/ 709102 w 7445828"/>
                <a:gd name="connsiteY4" fmla="*/ 2460522 h 2656069"/>
                <a:gd name="connsiteX5" fmla="*/ 886743 w 7445828"/>
                <a:gd name="connsiteY5" fmla="*/ 2356883 h 2656069"/>
                <a:gd name="connsiteX6" fmla="*/ 1063899 w 7445828"/>
                <a:gd name="connsiteY6" fmla="*/ 2198315 h 2656069"/>
                <a:gd name="connsiteX7" fmla="*/ 1241055 w 7445828"/>
                <a:gd name="connsiteY7" fmla="*/ 1955702 h 2656069"/>
                <a:gd name="connsiteX8" fmla="*/ 1418203 w 7445828"/>
                <a:gd name="connsiteY8" fmla="*/ 1584513 h 2656069"/>
                <a:gd name="connsiteX9" fmla="*/ 1595845 w 7445828"/>
                <a:gd name="connsiteY9" fmla="*/ 1016584 h 2656069"/>
                <a:gd name="connsiteX10" fmla="*/ 1773001 w 7445828"/>
                <a:gd name="connsiteY10" fmla="*/ 591567 h 2656069"/>
                <a:gd name="connsiteX11" fmla="*/ 1950157 w 7445828"/>
                <a:gd name="connsiteY11" fmla="*/ 386830 h 2656069"/>
                <a:gd name="connsiteX12" fmla="*/ 2127313 w 7445828"/>
                <a:gd name="connsiteY12" fmla="*/ 224339 h 2656069"/>
                <a:gd name="connsiteX13" fmla="*/ 2304947 w 7445828"/>
                <a:gd name="connsiteY13" fmla="*/ 126285 h 2656069"/>
                <a:gd name="connsiteX14" fmla="*/ 2482102 w 7445828"/>
                <a:gd name="connsiteY14" fmla="*/ 0 h 2656069"/>
                <a:gd name="connsiteX15" fmla="*/ 2659258 w 7445828"/>
                <a:gd name="connsiteY15" fmla="*/ 26879 h 2656069"/>
                <a:gd name="connsiteX16" fmla="*/ 2836414 w 7445828"/>
                <a:gd name="connsiteY16" fmla="*/ 74727 h 2656069"/>
                <a:gd name="connsiteX17" fmla="*/ 3014056 w 7445828"/>
                <a:gd name="connsiteY17" fmla="*/ 139649 h 2656069"/>
                <a:gd name="connsiteX18" fmla="*/ 3191212 w 7445828"/>
                <a:gd name="connsiteY18" fmla="*/ 251333 h 2656069"/>
                <a:gd name="connsiteX19" fmla="*/ 3368360 w 7445828"/>
                <a:gd name="connsiteY19" fmla="*/ 375781 h 2656069"/>
                <a:gd name="connsiteX20" fmla="*/ 3545516 w 7445828"/>
                <a:gd name="connsiteY20" fmla="*/ 493528 h 2656069"/>
                <a:gd name="connsiteX21" fmla="*/ 3723157 w 7445828"/>
                <a:gd name="connsiteY21" fmla="*/ 603854 h 2656069"/>
                <a:gd name="connsiteX22" fmla="*/ 3900313 w 7445828"/>
                <a:gd name="connsiteY22" fmla="*/ 694615 h 2656069"/>
                <a:gd name="connsiteX23" fmla="*/ 4077469 w 7445828"/>
                <a:gd name="connsiteY23" fmla="*/ 774115 h 2656069"/>
                <a:gd name="connsiteX24" fmla="*/ 4254617 w 7445828"/>
                <a:gd name="connsiteY24" fmla="*/ 835592 h 2656069"/>
                <a:gd name="connsiteX25" fmla="*/ 4432259 w 7445828"/>
                <a:gd name="connsiteY25" fmla="*/ 904149 h 2656069"/>
                <a:gd name="connsiteX26" fmla="*/ 4609415 w 7445828"/>
                <a:gd name="connsiteY26" fmla="*/ 984635 h 2656069"/>
                <a:gd name="connsiteX27" fmla="*/ 4786571 w 7445828"/>
                <a:gd name="connsiteY27" fmla="*/ 1058178 h 2656069"/>
                <a:gd name="connsiteX28" fmla="*/ 4963727 w 7445828"/>
                <a:gd name="connsiteY28" fmla="*/ 1124588 h 2656069"/>
                <a:gd name="connsiteX29" fmla="*/ 5141360 w 7445828"/>
                <a:gd name="connsiteY29" fmla="*/ 1187073 h 2656069"/>
                <a:gd name="connsiteX30" fmla="*/ 5318517 w 7445828"/>
                <a:gd name="connsiteY30" fmla="*/ 1237888 h 2656069"/>
                <a:gd name="connsiteX31" fmla="*/ 5495672 w 7445828"/>
                <a:gd name="connsiteY31" fmla="*/ 1292914 h 2656069"/>
                <a:gd name="connsiteX32" fmla="*/ 5672828 w 7445828"/>
                <a:gd name="connsiteY32" fmla="*/ 1353465 h 2656069"/>
                <a:gd name="connsiteX33" fmla="*/ 5850470 w 7445828"/>
                <a:gd name="connsiteY33" fmla="*/ 1412293 h 2656069"/>
                <a:gd name="connsiteX34" fmla="*/ 6027626 w 7445828"/>
                <a:gd name="connsiteY34" fmla="*/ 1468723 h 2656069"/>
                <a:gd name="connsiteX35" fmla="*/ 6204774 w 7445828"/>
                <a:gd name="connsiteY35" fmla="*/ 1523446 h 2656069"/>
                <a:gd name="connsiteX36" fmla="*/ 6381929 w 7445828"/>
                <a:gd name="connsiteY36" fmla="*/ 1568174 h 2656069"/>
                <a:gd name="connsiteX37" fmla="*/ 6559572 w 7445828"/>
                <a:gd name="connsiteY37" fmla="*/ 1629977 h 2656069"/>
                <a:gd name="connsiteX38" fmla="*/ 6736727 w 7445828"/>
                <a:gd name="connsiteY38" fmla="*/ 1681148 h 2656069"/>
                <a:gd name="connsiteX39" fmla="*/ 6913883 w 7445828"/>
                <a:gd name="connsiteY39" fmla="*/ 1734550 h 2656069"/>
                <a:gd name="connsiteX40" fmla="*/ 7091031 w 7445828"/>
                <a:gd name="connsiteY40" fmla="*/ 1787709 h 2656069"/>
                <a:gd name="connsiteX41" fmla="*/ 7268673 w 7445828"/>
                <a:gd name="connsiteY41" fmla="*/ 1838031 h 2656069"/>
                <a:gd name="connsiteX42" fmla="*/ 7445829 w 7445828"/>
                <a:gd name="connsiteY42" fmla="*/ 1889012 h 2656069"/>
                <a:gd name="connsiteX43" fmla="*/ 7445829 w 7445828"/>
                <a:gd name="connsiteY43" fmla="*/ 2656070 h 2656069"/>
                <a:gd name="connsiteX44" fmla="*/ 7268673 w 7445828"/>
                <a:gd name="connsiteY44" fmla="*/ 2656070 h 2656069"/>
                <a:gd name="connsiteX45" fmla="*/ 7091031 w 7445828"/>
                <a:gd name="connsiteY45" fmla="*/ 2656070 h 2656069"/>
                <a:gd name="connsiteX46" fmla="*/ 6913883 w 7445828"/>
                <a:gd name="connsiteY46" fmla="*/ 2656070 h 2656069"/>
                <a:gd name="connsiteX47" fmla="*/ 6736727 w 7445828"/>
                <a:gd name="connsiteY47" fmla="*/ 2656070 h 2656069"/>
                <a:gd name="connsiteX48" fmla="*/ 6559572 w 7445828"/>
                <a:gd name="connsiteY48" fmla="*/ 2656070 h 2656069"/>
                <a:gd name="connsiteX49" fmla="*/ 6381929 w 7445828"/>
                <a:gd name="connsiteY49" fmla="*/ 2656070 h 2656069"/>
                <a:gd name="connsiteX50" fmla="*/ 6204774 w 7445828"/>
                <a:gd name="connsiteY50" fmla="*/ 2656070 h 2656069"/>
                <a:gd name="connsiteX51" fmla="*/ 6027626 w 7445828"/>
                <a:gd name="connsiteY51" fmla="*/ 2656070 h 2656069"/>
                <a:gd name="connsiteX52" fmla="*/ 5850470 w 7445828"/>
                <a:gd name="connsiteY52" fmla="*/ 2656070 h 2656069"/>
                <a:gd name="connsiteX53" fmla="*/ 5672828 w 7445828"/>
                <a:gd name="connsiteY53" fmla="*/ 2656070 h 2656069"/>
                <a:gd name="connsiteX54" fmla="*/ 5495672 w 7445828"/>
                <a:gd name="connsiteY54" fmla="*/ 2656070 h 2656069"/>
                <a:gd name="connsiteX55" fmla="*/ 5318517 w 7445828"/>
                <a:gd name="connsiteY55" fmla="*/ 2656070 h 2656069"/>
                <a:gd name="connsiteX56" fmla="*/ 5141360 w 7445828"/>
                <a:gd name="connsiteY56" fmla="*/ 2656070 h 2656069"/>
                <a:gd name="connsiteX57" fmla="*/ 4963727 w 7445828"/>
                <a:gd name="connsiteY57" fmla="*/ 2656070 h 2656069"/>
                <a:gd name="connsiteX58" fmla="*/ 4786571 w 7445828"/>
                <a:gd name="connsiteY58" fmla="*/ 2656070 h 2656069"/>
                <a:gd name="connsiteX59" fmla="*/ 4609415 w 7445828"/>
                <a:gd name="connsiteY59" fmla="*/ 2656070 h 2656069"/>
                <a:gd name="connsiteX60" fmla="*/ 4432259 w 7445828"/>
                <a:gd name="connsiteY60" fmla="*/ 2656070 h 2656069"/>
                <a:gd name="connsiteX61" fmla="*/ 4254617 w 7445828"/>
                <a:gd name="connsiteY61" fmla="*/ 2656070 h 2656069"/>
                <a:gd name="connsiteX62" fmla="*/ 4077469 w 7445828"/>
                <a:gd name="connsiteY62" fmla="*/ 2656070 h 2656069"/>
                <a:gd name="connsiteX63" fmla="*/ 3900313 w 7445828"/>
                <a:gd name="connsiteY63" fmla="*/ 2656070 h 2656069"/>
                <a:gd name="connsiteX64" fmla="*/ 3723157 w 7445828"/>
                <a:gd name="connsiteY64" fmla="*/ 2656070 h 2656069"/>
                <a:gd name="connsiteX65" fmla="*/ 3545516 w 7445828"/>
                <a:gd name="connsiteY65" fmla="*/ 2656070 h 2656069"/>
                <a:gd name="connsiteX66" fmla="*/ 3368360 w 7445828"/>
                <a:gd name="connsiteY66" fmla="*/ 2656070 h 2656069"/>
                <a:gd name="connsiteX67" fmla="*/ 3191212 w 7445828"/>
                <a:gd name="connsiteY67" fmla="*/ 2656070 h 2656069"/>
                <a:gd name="connsiteX68" fmla="*/ 3014056 w 7445828"/>
                <a:gd name="connsiteY68" fmla="*/ 2656070 h 2656069"/>
                <a:gd name="connsiteX69" fmla="*/ 2836414 w 7445828"/>
                <a:gd name="connsiteY69" fmla="*/ 2656070 h 2656069"/>
                <a:gd name="connsiteX70" fmla="*/ 2659258 w 7445828"/>
                <a:gd name="connsiteY70" fmla="*/ 2656070 h 2656069"/>
                <a:gd name="connsiteX71" fmla="*/ 2482102 w 7445828"/>
                <a:gd name="connsiteY71" fmla="*/ 2656070 h 2656069"/>
                <a:gd name="connsiteX72" fmla="*/ 2304947 w 7445828"/>
                <a:gd name="connsiteY72" fmla="*/ 2656070 h 2656069"/>
                <a:gd name="connsiteX73" fmla="*/ 2127313 w 7445828"/>
                <a:gd name="connsiteY73" fmla="*/ 2656070 h 2656069"/>
                <a:gd name="connsiteX74" fmla="*/ 1950157 w 7445828"/>
                <a:gd name="connsiteY74" fmla="*/ 2656070 h 2656069"/>
                <a:gd name="connsiteX75" fmla="*/ 1773001 w 7445828"/>
                <a:gd name="connsiteY75" fmla="*/ 2656070 h 2656069"/>
                <a:gd name="connsiteX76" fmla="*/ 1595845 w 7445828"/>
                <a:gd name="connsiteY76" fmla="*/ 2656070 h 2656069"/>
                <a:gd name="connsiteX77" fmla="*/ 1418203 w 7445828"/>
                <a:gd name="connsiteY77" fmla="*/ 2656070 h 2656069"/>
                <a:gd name="connsiteX78" fmla="*/ 1241055 w 7445828"/>
                <a:gd name="connsiteY78" fmla="*/ 2656070 h 2656069"/>
                <a:gd name="connsiteX79" fmla="*/ 1063899 w 7445828"/>
                <a:gd name="connsiteY79" fmla="*/ 2656070 h 2656069"/>
                <a:gd name="connsiteX80" fmla="*/ 886743 w 7445828"/>
                <a:gd name="connsiteY80" fmla="*/ 2656070 h 2656069"/>
                <a:gd name="connsiteX81" fmla="*/ 709102 w 7445828"/>
                <a:gd name="connsiteY81" fmla="*/ 2656070 h 2656069"/>
                <a:gd name="connsiteX82" fmla="*/ 531946 w 7445828"/>
                <a:gd name="connsiteY82" fmla="*/ 2656070 h 2656069"/>
                <a:gd name="connsiteX83" fmla="*/ 354798 w 7445828"/>
                <a:gd name="connsiteY83" fmla="*/ 2656070 h 2656069"/>
                <a:gd name="connsiteX84" fmla="*/ 177642 w 7445828"/>
                <a:gd name="connsiteY84" fmla="*/ 2656070 h 2656069"/>
                <a:gd name="connsiteX85" fmla="*/ 0 w 7445828"/>
                <a:gd name="connsiteY85" fmla="*/ 2656070 h 2656069"/>
                <a:gd name="csX0" fmla="*/ 0 w 7566599"/>
                <a:gd name="csY0" fmla="*/ 2620387 h 2656070"/>
                <a:gd name="csX1" fmla="*/ 177642 w 7566599"/>
                <a:gd name="csY1" fmla="*/ 2601469 h 2656070"/>
                <a:gd name="csX2" fmla="*/ 354798 w 7566599"/>
                <a:gd name="csY2" fmla="*/ 2572533 h 2656070"/>
                <a:gd name="csX3" fmla="*/ 531946 w 7566599"/>
                <a:gd name="csY3" fmla="*/ 2528260 h 2656070"/>
                <a:gd name="csX4" fmla="*/ 709102 w 7566599"/>
                <a:gd name="csY4" fmla="*/ 2460522 h 2656070"/>
                <a:gd name="csX5" fmla="*/ 886743 w 7566599"/>
                <a:gd name="csY5" fmla="*/ 2356883 h 2656070"/>
                <a:gd name="csX6" fmla="*/ 1063899 w 7566599"/>
                <a:gd name="csY6" fmla="*/ 2198315 h 2656070"/>
                <a:gd name="csX7" fmla="*/ 1241055 w 7566599"/>
                <a:gd name="csY7" fmla="*/ 1955702 h 2656070"/>
                <a:gd name="csX8" fmla="*/ 1418203 w 7566599"/>
                <a:gd name="csY8" fmla="*/ 1584513 h 2656070"/>
                <a:gd name="csX9" fmla="*/ 1595845 w 7566599"/>
                <a:gd name="csY9" fmla="*/ 1016584 h 2656070"/>
                <a:gd name="csX10" fmla="*/ 1773001 w 7566599"/>
                <a:gd name="csY10" fmla="*/ 591567 h 2656070"/>
                <a:gd name="csX11" fmla="*/ 1950157 w 7566599"/>
                <a:gd name="csY11" fmla="*/ 386830 h 2656070"/>
                <a:gd name="csX12" fmla="*/ 2127313 w 7566599"/>
                <a:gd name="csY12" fmla="*/ 224339 h 2656070"/>
                <a:gd name="csX13" fmla="*/ 2304947 w 7566599"/>
                <a:gd name="csY13" fmla="*/ 126285 h 2656070"/>
                <a:gd name="csX14" fmla="*/ 2482102 w 7566599"/>
                <a:gd name="csY14" fmla="*/ 0 h 2656070"/>
                <a:gd name="csX15" fmla="*/ 2659258 w 7566599"/>
                <a:gd name="csY15" fmla="*/ 26879 h 2656070"/>
                <a:gd name="csX16" fmla="*/ 2836414 w 7566599"/>
                <a:gd name="csY16" fmla="*/ 74727 h 2656070"/>
                <a:gd name="csX17" fmla="*/ 3014056 w 7566599"/>
                <a:gd name="csY17" fmla="*/ 139649 h 2656070"/>
                <a:gd name="csX18" fmla="*/ 3191212 w 7566599"/>
                <a:gd name="csY18" fmla="*/ 251333 h 2656070"/>
                <a:gd name="csX19" fmla="*/ 3368360 w 7566599"/>
                <a:gd name="csY19" fmla="*/ 375781 h 2656070"/>
                <a:gd name="csX20" fmla="*/ 3545516 w 7566599"/>
                <a:gd name="csY20" fmla="*/ 493528 h 2656070"/>
                <a:gd name="csX21" fmla="*/ 3723157 w 7566599"/>
                <a:gd name="csY21" fmla="*/ 603854 h 2656070"/>
                <a:gd name="csX22" fmla="*/ 3900313 w 7566599"/>
                <a:gd name="csY22" fmla="*/ 694615 h 2656070"/>
                <a:gd name="csX23" fmla="*/ 4077469 w 7566599"/>
                <a:gd name="csY23" fmla="*/ 774115 h 2656070"/>
                <a:gd name="csX24" fmla="*/ 4254617 w 7566599"/>
                <a:gd name="csY24" fmla="*/ 835592 h 2656070"/>
                <a:gd name="csX25" fmla="*/ 4432259 w 7566599"/>
                <a:gd name="csY25" fmla="*/ 904149 h 2656070"/>
                <a:gd name="csX26" fmla="*/ 4609415 w 7566599"/>
                <a:gd name="csY26" fmla="*/ 984635 h 2656070"/>
                <a:gd name="csX27" fmla="*/ 4786571 w 7566599"/>
                <a:gd name="csY27" fmla="*/ 1058178 h 2656070"/>
                <a:gd name="csX28" fmla="*/ 4963727 w 7566599"/>
                <a:gd name="csY28" fmla="*/ 1124588 h 2656070"/>
                <a:gd name="csX29" fmla="*/ 5141360 w 7566599"/>
                <a:gd name="csY29" fmla="*/ 1187073 h 2656070"/>
                <a:gd name="csX30" fmla="*/ 5318517 w 7566599"/>
                <a:gd name="csY30" fmla="*/ 1237888 h 2656070"/>
                <a:gd name="csX31" fmla="*/ 5495672 w 7566599"/>
                <a:gd name="csY31" fmla="*/ 1292914 h 2656070"/>
                <a:gd name="csX32" fmla="*/ 5672828 w 7566599"/>
                <a:gd name="csY32" fmla="*/ 1353465 h 2656070"/>
                <a:gd name="csX33" fmla="*/ 5850470 w 7566599"/>
                <a:gd name="csY33" fmla="*/ 1412293 h 2656070"/>
                <a:gd name="csX34" fmla="*/ 6027626 w 7566599"/>
                <a:gd name="csY34" fmla="*/ 1468723 h 2656070"/>
                <a:gd name="csX35" fmla="*/ 6204774 w 7566599"/>
                <a:gd name="csY35" fmla="*/ 1523446 h 2656070"/>
                <a:gd name="csX36" fmla="*/ 6381929 w 7566599"/>
                <a:gd name="csY36" fmla="*/ 1568174 h 2656070"/>
                <a:gd name="csX37" fmla="*/ 6559572 w 7566599"/>
                <a:gd name="csY37" fmla="*/ 1629977 h 2656070"/>
                <a:gd name="csX38" fmla="*/ 6736727 w 7566599"/>
                <a:gd name="csY38" fmla="*/ 1681148 h 2656070"/>
                <a:gd name="csX39" fmla="*/ 6913883 w 7566599"/>
                <a:gd name="csY39" fmla="*/ 1734550 h 2656070"/>
                <a:gd name="csX40" fmla="*/ 7091031 w 7566599"/>
                <a:gd name="csY40" fmla="*/ 1787709 h 2656070"/>
                <a:gd name="csX41" fmla="*/ 7268673 w 7566599"/>
                <a:gd name="csY41" fmla="*/ 1838031 h 2656070"/>
                <a:gd name="csX42" fmla="*/ 7566599 w 7566599"/>
                <a:gd name="csY42" fmla="*/ 1926268 h 2656070"/>
                <a:gd name="csX43" fmla="*/ 7445829 w 7566599"/>
                <a:gd name="csY43" fmla="*/ 2656070 h 2656070"/>
                <a:gd name="csX44" fmla="*/ 7268673 w 7566599"/>
                <a:gd name="csY44" fmla="*/ 2656070 h 2656070"/>
                <a:gd name="csX45" fmla="*/ 7091031 w 7566599"/>
                <a:gd name="csY45" fmla="*/ 2656070 h 2656070"/>
                <a:gd name="csX46" fmla="*/ 6913883 w 7566599"/>
                <a:gd name="csY46" fmla="*/ 2656070 h 2656070"/>
                <a:gd name="csX47" fmla="*/ 6736727 w 7566599"/>
                <a:gd name="csY47" fmla="*/ 2656070 h 2656070"/>
                <a:gd name="csX48" fmla="*/ 6559572 w 7566599"/>
                <a:gd name="csY48" fmla="*/ 2656070 h 2656070"/>
                <a:gd name="csX49" fmla="*/ 6381929 w 7566599"/>
                <a:gd name="csY49" fmla="*/ 2656070 h 2656070"/>
                <a:gd name="csX50" fmla="*/ 6204774 w 7566599"/>
                <a:gd name="csY50" fmla="*/ 2656070 h 2656070"/>
                <a:gd name="csX51" fmla="*/ 6027626 w 7566599"/>
                <a:gd name="csY51" fmla="*/ 2656070 h 2656070"/>
                <a:gd name="csX52" fmla="*/ 5850470 w 7566599"/>
                <a:gd name="csY52" fmla="*/ 2656070 h 2656070"/>
                <a:gd name="csX53" fmla="*/ 5672828 w 7566599"/>
                <a:gd name="csY53" fmla="*/ 2656070 h 2656070"/>
                <a:gd name="csX54" fmla="*/ 5495672 w 7566599"/>
                <a:gd name="csY54" fmla="*/ 2656070 h 2656070"/>
                <a:gd name="csX55" fmla="*/ 5318517 w 7566599"/>
                <a:gd name="csY55" fmla="*/ 2656070 h 2656070"/>
                <a:gd name="csX56" fmla="*/ 5141360 w 7566599"/>
                <a:gd name="csY56" fmla="*/ 2656070 h 2656070"/>
                <a:gd name="csX57" fmla="*/ 4963727 w 7566599"/>
                <a:gd name="csY57" fmla="*/ 2656070 h 2656070"/>
                <a:gd name="csX58" fmla="*/ 4786571 w 7566599"/>
                <a:gd name="csY58" fmla="*/ 2656070 h 2656070"/>
                <a:gd name="csX59" fmla="*/ 4609415 w 7566599"/>
                <a:gd name="csY59" fmla="*/ 2656070 h 2656070"/>
                <a:gd name="csX60" fmla="*/ 4432259 w 7566599"/>
                <a:gd name="csY60" fmla="*/ 2656070 h 2656070"/>
                <a:gd name="csX61" fmla="*/ 4254617 w 7566599"/>
                <a:gd name="csY61" fmla="*/ 2656070 h 2656070"/>
                <a:gd name="csX62" fmla="*/ 4077469 w 7566599"/>
                <a:gd name="csY62" fmla="*/ 2656070 h 2656070"/>
                <a:gd name="csX63" fmla="*/ 3900313 w 7566599"/>
                <a:gd name="csY63" fmla="*/ 2656070 h 2656070"/>
                <a:gd name="csX64" fmla="*/ 3723157 w 7566599"/>
                <a:gd name="csY64" fmla="*/ 2656070 h 2656070"/>
                <a:gd name="csX65" fmla="*/ 3545516 w 7566599"/>
                <a:gd name="csY65" fmla="*/ 2656070 h 2656070"/>
                <a:gd name="csX66" fmla="*/ 3368360 w 7566599"/>
                <a:gd name="csY66" fmla="*/ 2656070 h 2656070"/>
                <a:gd name="csX67" fmla="*/ 3191212 w 7566599"/>
                <a:gd name="csY67" fmla="*/ 2656070 h 2656070"/>
                <a:gd name="csX68" fmla="*/ 3014056 w 7566599"/>
                <a:gd name="csY68" fmla="*/ 2656070 h 2656070"/>
                <a:gd name="csX69" fmla="*/ 2836414 w 7566599"/>
                <a:gd name="csY69" fmla="*/ 2656070 h 2656070"/>
                <a:gd name="csX70" fmla="*/ 2659258 w 7566599"/>
                <a:gd name="csY70" fmla="*/ 2656070 h 2656070"/>
                <a:gd name="csX71" fmla="*/ 2482102 w 7566599"/>
                <a:gd name="csY71" fmla="*/ 2656070 h 2656070"/>
                <a:gd name="csX72" fmla="*/ 2304947 w 7566599"/>
                <a:gd name="csY72" fmla="*/ 2656070 h 2656070"/>
                <a:gd name="csX73" fmla="*/ 2127313 w 7566599"/>
                <a:gd name="csY73" fmla="*/ 2656070 h 2656070"/>
                <a:gd name="csX74" fmla="*/ 1950157 w 7566599"/>
                <a:gd name="csY74" fmla="*/ 2656070 h 2656070"/>
                <a:gd name="csX75" fmla="*/ 1773001 w 7566599"/>
                <a:gd name="csY75" fmla="*/ 2656070 h 2656070"/>
                <a:gd name="csX76" fmla="*/ 1595845 w 7566599"/>
                <a:gd name="csY76" fmla="*/ 2656070 h 2656070"/>
                <a:gd name="csX77" fmla="*/ 1418203 w 7566599"/>
                <a:gd name="csY77" fmla="*/ 2656070 h 2656070"/>
                <a:gd name="csX78" fmla="*/ 1241055 w 7566599"/>
                <a:gd name="csY78" fmla="*/ 2656070 h 2656070"/>
                <a:gd name="csX79" fmla="*/ 1063899 w 7566599"/>
                <a:gd name="csY79" fmla="*/ 2656070 h 2656070"/>
                <a:gd name="csX80" fmla="*/ 886743 w 7566599"/>
                <a:gd name="csY80" fmla="*/ 2656070 h 2656070"/>
                <a:gd name="csX81" fmla="*/ 709102 w 7566599"/>
                <a:gd name="csY81" fmla="*/ 2656070 h 2656070"/>
                <a:gd name="csX82" fmla="*/ 531946 w 7566599"/>
                <a:gd name="csY82" fmla="*/ 2656070 h 2656070"/>
                <a:gd name="csX83" fmla="*/ 354798 w 7566599"/>
                <a:gd name="csY83" fmla="*/ 2656070 h 2656070"/>
                <a:gd name="csX84" fmla="*/ 177642 w 7566599"/>
                <a:gd name="csY84" fmla="*/ 2656070 h 2656070"/>
                <a:gd name="csX85" fmla="*/ 0 w 7566599"/>
                <a:gd name="csY85" fmla="*/ 2656070 h 2656070"/>
                <a:gd name="csX86" fmla="*/ 0 w 7566599"/>
                <a:gd name="csY86" fmla="*/ 2620387 h 2656070"/>
                <a:gd name="csX0" fmla="*/ 0 w 7566599"/>
                <a:gd name="csY0" fmla="*/ 2620387 h 2662280"/>
                <a:gd name="csX1" fmla="*/ 177642 w 7566599"/>
                <a:gd name="csY1" fmla="*/ 2601469 h 2662280"/>
                <a:gd name="csX2" fmla="*/ 354798 w 7566599"/>
                <a:gd name="csY2" fmla="*/ 2572533 h 2662280"/>
                <a:gd name="csX3" fmla="*/ 531946 w 7566599"/>
                <a:gd name="csY3" fmla="*/ 2528260 h 2662280"/>
                <a:gd name="csX4" fmla="*/ 709102 w 7566599"/>
                <a:gd name="csY4" fmla="*/ 2460522 h 2662280"/>
                <a:gd name="csX5" fmla="*/ 886743 w 7566599"/>
                <a:gd name="csY5" fmla="*/ 2356883 h 2662280"/>
                <a:gd name="csX6" fmla="*/ 1063899 w 7566599"/>
                <a:gd name="csY6" fmla="*/ 2198315 h 2662280"/>
                <a:gd name="csX7" fmla="*/ 1241055 w 7566599"/>
                <a:gd name="csY7" fmla="*/ 1955702 h 2662280"/>
                <a:gd name="csX8" fmla="*/ 1418203 w 7566599"/>
                <a:gd name="csY8" fmla="*/ 1584513 h 2662280"/>
                <a:gd name="csX9" fmla="*/ 1595845 w 7566599"/>
                <a:gd name="csY9" fmla="*/ 1016584 h 2662280"/>
                <a:gd name="csX10" fmla="*/ 1773001 w 7566599"/>
                <a:gd name="csY10" fmla="*/ 591567 h 2662280"/>
                <a:gd name="csX11" fmla="*/ 1950157 w 7566599"/>
                <a:gd name="csY11" fmla="*/ 386830 h 2662280"/>
                <a:gd name="csX12" fmla="*/ 2127313 w 7566599"/>
                <a:gd name="csY12" fmla="*/ 224339 h 2662280"/>
                <a:gd name="csX13" fmla="*/ 2304947 w 7566599"/>
                <a:gd name="csY13" fmla="*/ 126285 h 2662280"/>
                <a:gd name="csX14" fmla="*/ 2482102 w 7566599"/>
                <a:gd name="csY14" fmla="*/ 0 h 2662280"/>
                <a:gd name="csX15" fmla="*/ 2659258 w 7566599"/>
                <a:gd name="csY15" fmla="*/ 26879 h 2662280"/>
                <a:gd name="csX16" fmla="*/ 2836414 w 7566599"/>
                <a:gd name="csY16" fmla="*/ 74727 h 2662280"/>
                <a:gd name="csX17" fmla="*/ 3014056 w 7566599"/>
                <a:gd name="csY17" fmla="*/ 139649 h 2662280"/>
                <a:gd name="csX18" fmla="*/ 3191212 w 7566599"/>
                <a:gd name="csY18" fmla="*/ 251333 h 2662280"/>
                <a:gd name="csX19" fmla="*/ 3368360 w 7566599"/>
                <a:gd name="csY19" fmla="*/ 375781 h 2662280"/>
                <a:gd name="csX20" fmla="*/ 3545516 w 7566599"/>
                <a:gd name="csY20" fmla="*/ 493528 h 2662280"/>
                <a:gd name="csX21" fmla="*/ 3723157 w 7566599"/>
                <a:gd name="csY21" fmla="*/ 603854 h 2662280"/>
                <a:gd name="csX22" fmla="*/ 3900313 w 7566599"/>
                <a:gd name="csY22" fmla="*/ 694615 h 2662280"/>
                <a:gd name="csX23" fmla="*/ 4077469 w 7566599"/>
                <a:gd name="csY23" fmla="*/ 774115 h 2662280"/>
                <a:gd name="csX24" fmla="*/ 4254617 w 7566599"/>
                <a:gd name="csY24" fmla="*/ 835592 h 2662280"/>
                <a:gd name="csX25" fmla="*/ 4432259 w 7566599"/>
                <a:gd name="csY25" fmla="*/ 904149 h 2662280"/>
                <a:gd name="csX26" fmla="*/ 4609415 w 7566599"/>
                <a:gd name="csY26" fmla="*/ 984635 h 2662280"/>
                <a:gd name="csX27" fmla="*/ 4786571 w 7566599"/>
                <a:gd name="csY27" fmla="*/ 1058178 h 2662280"/>
                <a:gd name="csX28" fmla="*/ 4963727 w 7566599"/>
                <a:gd name="csY28" fmla="*/ 1124588 h 2662280"/>
                <a:gd name="csX29" fmla="*/ 5141360 w 7566599"/>
                <a:gd name="csY29" fmla="*/ 1187073 h 2662280"/>
                <a:gd name="csX30" fmla="*/ 5318517 w 7566599"/>
                <a:gd name="csY30" fmla="*/ 1237888 h 2662280"/>
                <a:gd name="csX31" fmla="*/ 5495672 w 7566599"/>
                <a:gd name="csY31" fmla="*/ 1292914 h 2662280"/>
                <a:gd name="csX32" fmla="*/ 5672828 w 7566599"/>
                <a:gd name="csY32" fmla="*/ 1353465 h 2662280"/>
                <a:gd name="csX33" fmla="*/ 5850470 w 7566599"/>
                <a:gd name="csY33" fmla="*/ 1412293 h 2662280"/>
                <a:gd name="csX34" fmla="*/ 6027626 w 7566599"/>
                <a:gd name="csY34" fmla="*/ 1468723 h 2662280"/>
                <a:gd name="csX35" fmla="*/ 6204774 w 7566599"/>
                <a:gd name="csY35" fmla="*/ 1523446 h 2662280"/>
                <a:gd name="csX36" fmla="*/ 6381929 w 7566599"/>
                <a:gd name="csY36" fmla="*/ 1568174 h 2662280"/>
                <a:gd name="csX37" fmla="*/ 6559572 w 7566599"/>
                <a:gd name="csY37" fmla="*/ 1629977 h 2662280"/>
                <a:gd name="csX38" fmla="*/ 6736727 w 7566599"/>
                <a:gd name="csY38" fmla="*/ 1681148 h 2662280"/>
                <a:gd name="csX39" fmla="*/ 6913883 w 7566599"/>
                <a:gd name="csY39" fmla="*/ 1734550 h 2662280"/>
                <a:gd name="csX40" fmla="*/ 7091031 w 7566599"/>
                <a:gd name="csY40" fmla="*/ 1787709 h 2662280"/>
                <a:gd name="csX41" fmla="*/ 7268673 w 7566599"/>
                <a:gd name="csY41" fmla="*/ 1838031 h 2662280"/>
                <a:gd name="csX42" fmla="*/ 7566599 w 7566599"/>
                <a:gd name="csY42" fmla="*/ 1926268 h 2662280"/>
                <a:gd name="csX43" fmla="*/ 7557309 w 7566599"/>
                <a:gd name="csY43" fmla="*/ 2662280 h 2662280"/>
                <a:gd name="csX44" fmla="*/ 7268673 w 7566599"/>
                <a:gd name="csY44" fmla="*/ 2656070 h 2662280"/>
                <a:gd name="csX45" fmla="*/ 7091031 w 7566599"/>
                <a:gd name="csY45" fmla="*/ 2656070 h 2662280"/>
                <a:gd name="csX46" fmla="*/ 6913883 w 7566599"/>
                <a:gd name="csY46" fmla="*/ 2656070 h 2662280"/>
                <a:gd name="csX47" fmla="*/ 6736727 w 7566599"/>
                <a:gd name="csY47" fmla="*/ 2656070 h 2662280"/>
                <a:gd name="csX48" fmla="*/ 6559572 w 7566599"/>
                <a:gd name="csY48" fmla="*/ 2656070 h 2662280"/>
                <a:gd name="csX49" fmla="*/ 6381929 w 7566599"/>
                <a:gd name="csY49" fmla="*/ 2656070 h 2662280"/>
                <a:gd name="csX50" fmla="*/ 6204774 w 7566599"/>
                <a:gd name="csY50" fmla="*/ 2656070 h 2662280"/>
                <a:gd name="csX51" fmla="*/ 6027626 w 7566599"/>
                <a:gd name="csY51" fmla="*/ 2656070 h 2662280"/>
                <a:gd name="csX52" fmla="*/ 5850470 w 7566599"/>
                <a:gd name="csY52" fmla="*/ 2656070 h 2662280"/>
                <a:gd name="csX53" fmla="*/ 5672828 w 7566599"/>
                <a:gd name="csY53" fmla="*/ 2656070 h 2662280"/>
                <a:gd name="csX54" fmla="*/ 5495672 w 7566599"/>
                <a:gd name="csY54" fmla="*/ 2656070 h 2662280"/>
                <a:gd name="csX55" fmla="*/ 5318517 w 7566599"/>
                <a:gd name="csY55" fmla="*/ 2656070 h 2662280"/>
                <a:gd name="csX56" fmla="*/ 5141360 w 7566599"/>
                <a:gd name="csY56" fmla="*/ 2656070 h 2662280"/>
                <a:gd name="csX57" fmla="*/ 4963727 w 7566599"/>
                <a:gd name="csY57" fmla="*/ 2656070 h 2662280"/>
                <a:gd name="csX58" fmla="*/ 4786571 w 7566599"/>
                <a:gd name="csY58" fmla="*/ 2656070 h 2662280"/>
                <a:gd name="csX59" fmla="*/ 4609415 w 7566599"/>
                <a:gd name="csY59" fmla="*/ 2656070 h 2662280"/>
                <a:gd name="csX60" fmla="*/ 4432259 w 7566599"/>
                <a:gd name="csY60" fmla="*/ 2656070 h 2662280"/>
                <a:gd name="csX61" fmla="*/ 4254617 w 7566599"/>
                <a:gd name="csY61" fmla="*/ 2656070 h 2662280"/>
                <a:gd name="csX62" fmla="*/ 4077469 w 7566599"/>
                <a:gd name="csY62" fmla="*/ 2656070 h 2662280"/>
                <a:gd name="csX63" fmla="*/ 3900313 w 7566599"/>
                <a:gd name="csY63" fmla="*/ 2656070 h 2662280"/>
                <a:gd name="csX64" fmla="*/ 3723157 w 7566599"/>
                <a:gd name="csY64" fmla="*/ 2656070 h 2662280"/>
                <a:gd name="csX65" fmla="*/ 3545516 w 7566599"/>
                <a:gd name="csY65" fmla="*/ 2656070 h 2662280"/>
                <a:gd name="csX66" fmla="*/ 3368360 w 7566599"/>
                <a:gd name="csY66" fmla="*/ 2656070 h 2662280"/>
                <a:gd name="csX67" fmla="*/ 3191212 w 7566599"/>
                <a:gd name="csY67" fmla="*/ 2656070 h 2662280"/>
                <a:gd name="csX68" fmla="*/ 3014056 w 7566599"/>
                <a:gd name="csY68" fmla="*/ 2656070 h 2662280"/>
                <a:gd name="csX69" fmla="*/ 2836414 w 7566599"/>
                <a:gd name="csY69" fmla="*/ 2656070 h 2662280"/>
                <a:gd name="csX70" fmla="*/ 2659258 w 7566599"/>
                <a:gd name="csY70" fmla="*/ 2656070 h 2662280"/>
                <a:gd name="csX71" fmla="*/ 2482102 w 7566599"/>
                <a:gd name="csY71" fmla="*/ 2656070 h 2662280"/>
                <a:gd name="csX72" fmla="*/ 2304947 w 7566599"/>
                <a:gd name="csY72" fmla="*/ 2656070 h 2662280"/>
                <a:gd name="csX73" fmla="*/ 2127313 w 7566599"/>
                <a:gd name="csY73" fmla="*/ 2656070 h 2662280"/>
                <a:gd name="csX74" fmla="*/ 1950157 w 7566599"/>
                <a:gd name="csY74" fmla="*/ 2656070 h 2662280"/>
                <a:gd name="csX75" fmla="*/ 1773001 w 7566599"/>
                <a:gd name="csY75" fmla="*/ 2656070 h 2662280"/>
                <a:gd name="csX76" fmla="*/ 1595845 w 7566599"/>
                <a:gd name="csY76" fmla="*/ 2656070 h 2662280"/>
                <a:gd name="csX77" fmla="*/ 1418203 w 7566599"/>
                <a:gd name="csY77" fmla="*/ 2656070 h 2662280"/>
                <a:gd name="csX78" fmla="*/ 1241055 w 7566599"/>
                <a:gd name="csY78" fmla="*/ 2656070 h 2662280"/>
                <a:gd name="csX79" fmla="*/ 1063899 w 7566599"/>
                <a:gd name="csY79" fmla="*/ 2656070 h 2662280"/>
                <a:gd name="csX80" fmla="*/ 886743 w 7566599"/>
                <a:gd name="csY80" fmla="*/ 2656070 h 2662280"/>
                <a:gd name="csX81" fmla="*/ 709102 w 7566599"/>
                <a:gd name="csY81" fmla="*/ 2656070 h 2662280"/>
                <a:gd name="csX82" fmla="*/ 531946 w 7566599"/>
                <a:gd name="csY82" fmla="*/ 2656070 h 2662280"/>
                <a:gd name="csX83" fmla="*/ 354798 w 7566599"/>
                <a:gd name="csY83" fmla="*/ 2656070 h 2662280"/>
                <a:gd name="csX84" fmla="*/ 177642 w 7566599"/>
                <a:gd name="csY84" fmla="*/ 2656070 h 2662280"/>
                <a:gd name="csX85" fmla="*/ 0 w 7566599"/>
                <a:gd name="csY85" fmla="*/ 2656070 h 2662280"/>
                <a:gd name="csX86" fmla="*/ 0 w 7566599"/>
                <a:gd name="csY86" fmla="*/ 2620387 h 266228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  <a:cxn ang="0">
                  <a:pos x="csX42" y="csY42"/>
                </a:cxn>
                <a:cxn ang="0">
                  <a:pos x="csX43" y="csY43"/>
                </a:cxn>
                <a:cxn ang="0">
                  <a:pos x="csX44" y="csY44"/>
                </a:cxn>
                <a:cxn ang="0">
                  <a:pos x="csX45" y="csY45"/>
                </a:cxn>
                <a:cxn ang="0">
                  <a:pos x="csX46" y="csY46"/>
                </a:cxn>
                <a:cxn ang="0">
                  <a:pos x="csX47" y="csY47"/>
                </a:cxn>
                <a:cxn ang="0">
                  <a:pos x="csX48" y="csY48"/>
                </a:cxn>
                <a:cxn ang="0">
                  <a:pos x="csX49" y="csY49"/>
                </a:cxn>
                <a:cxn ang="0">
                  <a:pos x="csX50" y="csY50"/>
                </a:cxn>
                <a:cxn ang="0">
                  <a:pos x="csX51" y="csY51"/>
                </a:cxn>
                <a:cxn ang="0">
                  <a:pos x="csX52" y="csY52"/>
                </a:cxn>
                <a:cxn ang="0">
                  <a:pos x="csX53" y="csY53"/>
                </a:cxn>
                <a:cxn ang="0">
                  <a:pos x="csX54" y="csY54"/>
                </a:cxn>
                <a:cxn ang="0">
                  <a:pos x="csX55" y="csY55"/>
                </a:cxn>
                <a:cxn ang="0">
                  <a:pos x="csX56" y="csY56"/>
                </a:cxn>
                <a:cxn ang="0">
                  <a:pos x="csX57" y="csY57"/>
                </a:cxn>
                <a:cxn ang="0">
                  <a:pos x="csX58" y="csY58"/>
                </a:cxn>
                <a:cxn ang="0">
                  <a:pos x="csX59" y="csY59"/>
                </a:cxn>
                <a:cxn ang="0">
                  <a:pos x="csX60" y="csY60"/>
                </a:cxn>
                <a:cxn ang="0">
                  <a:pos x="csX61" y="csY61"/>
                </a:cxn>
                <a:cxn ang="0">
                  <a:pos x="csX62" y="csY62"/>
                </a:cxn>
                <a:cxn ang="0">
                  <a:pos x="csX63" y="csY63"/>
                </a:cxn>
                <a:cxn ang="0">
                  <a:pos x="csX64" y="csY64"/>
                </a:cxn>
                <a:cxn ang="0">
                  <a:pos x="csX65" y="csY65"/>
                </a:cxn>
                <a:cxn ang="0">
                  <a:pos x="csX66" y="csY66"/>
                </a:cxn>
                <a:cxn ang="0">
                  <a:pos x="csX67" y="csY67"/>
                </a:cxn>
                <a:cxn ang="0">
                  <a:pos x="csX68" y="csY68"/>
                </a:cxn>
                <a:cxn ang="0">
                  <a:pos x="csX69" y="csY69"/>
                </a:cxn>
                <a:cxn ang="0">
                  <a:pos x="csX70" y="csY70"/>
                </a:cxn>
                <a:cxn ang="0">
                  <a:pos x="csX71" y="csY71"/>
                </a:cxn>
                <a:cxn ang="0">
                  <a:pos x="csX72" y="csY72"/>
                </a:cxn>
                <a:cxn ang="0">
                  <a:pos x="csX73" y="csY73"/>
                </a:cxn>
                <a:cxn ang="0">
                  <a:pos x="csX74" y="csY74"/>
                </a:cxn>
                <a:cxn ang="0">
                  <a:pos x="csX75" y="csY75"/>
                </a:cxn>
                <a:cxn ang="0">
                  <a:pos x="csX76" y="csY76"/>
                </a:cxn>
                <a:cxn ang="0">
                  <a:pos x="csX77" y="csY77"/>
                </a:cxn>
                <a:cxn ang="0">
                  <a:pos x="csX78" y="csY78"/>
                </a:cxn>
                <a:cxn ang="0">
                  <a:pos x="csX79" y="csY79"/>
                </a:cxn>
                <a:cxn ang="0">
                  <a:pos x="csX80" y="csY80"/>
                </a:cxn>
                <a:cxn ang="0">
                  <a:pos x="csX81" y="csY81"/>
                </a:cxn>
                <a:cxn ang="0">
                  <a:pos x="csX82" y="csY82"/>
                </a:cxn>
                <a:cxn ang="0">
                  <a:pos x="csX83" y="csY83"/>
                </a:cxn>
                <a:cxn ang="0">
                  <a:pos x="csX84" y="csY84"/>
                </a:cxn>
                <a:cxn ang="0">
                  <a:pos x="csX85" y="csY85"/>
                </a:cxn>
                <a:cxn ang="0">
                  <a:pos x="csX86" y="csY86"/>
                </a:cxn>
              </a:cxnLst>
              <a:rect l="l" t="t" r="r" b="b"/>
              <a:pathLst>
                <a:path w="7566599" h="2662280">
                  <a:moveTo>
                    <a:pt x="0" y="2620387"/>
                  </a:moveTo>
                  <a:lnTo>
                    <a:pt x="177642" y="2601469"/>
                  </a:lnTo>
                  <a:lnTo>
                    <a:pt x="354798" y="2572533"/>
                  </a:lnTo>
                  <a:lnTo>
                    <a:pt x="531946" y="2528260"/>
                  </a:lnTo>
                  <a:lnTo>
                    <a:pt x="709102" y="2460522"/>
                  </a:lnTo>
                  <a:lnTo>
                    <a:pt x="886743" y="2356883"/>
                  </a:lnTo>
                  <a:lnTo>
                    <a:pt x="1063899" y="2198315"/>
                  </a:lnTo>
                  <a:lnTo>
                    <a:pt x="1241055" y="1955702"/>
                  </a:lnTo>
                  <a:lnTo>
                    <a:pt x="1418203" y="1584513"/>
                  </a:lnTo>
                  <a:lnTo>
                    <a:pt x="1595845" y="1016584"/>
                  </a:lnTo>
                  <a:lnTo>
                    <a:pt x="1773001" y="591567"/>
                  </a:lnTo>
                  <a:lnTo>
                    <a:pt x="1950157" y="386830"/>
                  </a:lnTo>
                  <a:lnTo>
                    <a:pt x="2127313" y="224339"/>
                  </a:lnTo>
                  <a:lnTo>
                    <a:pt x="2304947" y="126285"/>
                  </a:lnTo>
                  <a:lnTo>
                    <a:pt x="2482102" y="0"/>
                  </a:lnTo>
                  <a:lnTo>
                    <a:pt x="2659258" y="26879"/>
                  </a:lnTo>
                  <a:lnTo>
                    <a:pt x="2836414" y="74727"/>
                  </a:lnTo>
                  <a:lnTo>
                    <a:pt x="3014056" y="139649"/>
                  </a:lnTo>
                  <a:lnTo>
                    <a:pt x="3191212" y="251333"/>
                  </a:lnTo>
                  <a:lnTo>
                    <a:pt x="3368360" y="375781"/>
                  </a:lnTo>
                  <a:lnTo>
                    <a:pt x="3545516" y="493528"/>
                  </a:lnTo>
                  <a:lnTo>
                    <a:pt x="3723157" y="603854"/>
                  </a:lnTo>
                  <a:lnTo>
                    <a:pt x="3900313" y="694615"/>
                  </a:lnTo>
                  <a:lnTo>
                    <a:pt x="4077469" y="774115"/>
                  </a:lnTo>
                  <a:lnTo>
                    <a:pt x="4254617" y="835592"/>
                  </a:lnTo>
                  <a:lnTo>
                    <a:pt x="4432259" y="904149"/>
                  </a:lnTo>
                  <a:lnTo>
                    <a:pt x="4609415" y="984635"/>
                  </a:lnTo>
                  <a:lnTo>
                    <a:pt x="4786571" y="1058178"/>
                  </a:lnTo>
                  <a:lnTo>
                    <a:pt x="4963727" y="1124588"/>
                  </a:lnTo>
                  <a:lnTo>
                    <a:pt x="5141360" y="1187073"/>
                  </a:lnTo>
                  <a:lnTo>
                    <a:pt x="5318517" y="1237888"/>
                  </a:lnTo>
                  <a:lnTo>
                    <a:pt x="5495672" y="1292914"/>
                  </a:lnTo>
                  <a:lnTo>
                    <a:pt x="5672828" y="1353465"/>
                  </a:lnTo>
                  <a:lnTo>
                    <a:pt x="5850470" y="1412293"/>
                  </a:lnTo>
                  <a:lnTo>
                    <a:pt x="6027626" y="1468723"/>
                  </a:lnTo>
                  <a:lnTo>
                    <a:pt x="6204774" y="1523446"/>
                  </a:lnTo>
                  <a:lnTo>
                    <a:pt x="6381929" y="1568174"/>
                  </a:lnTo>
                  <a:lnTo>
                    <a:pt x="6559572" y="1629977"/>
                  </a:lnTo>
                  <a:lnTo>
                    <a:pt x="6736727" y="1681148"/>
                  </a:lnTo>
                  <a:lnTo>
                    <a:pt x="6913883" y="1734550"/>
                  </a:lnTo>
                  <a:lnTo>
                    <a:pt x="7091031" y="1787709"/>
                  </a:lnTo>
                  <a:lnTo>
                    <a:pt x="7268673" y="1838031"/>
                  </a:lnTo>
                  <a:lnTo>
                    <a:pt x="7566599" y="1926268"/>
                  </a:lnTo>
                  <a:lnTo>
                    <a:pt x="7557309" y="2662280"/>
                  </a:lnTo>
                  <a:lnTo>
                    <a:pt x="7268673" y="2656070"/>
                  </a:lnTo>
                  <a:lnTo>
                    <a:pt x="7091031" y="2656070"/>
                  </a:lnTo>
                  <a:lnTo>
                    <a:pt x="6913883" y="2656070"/>
                  </a:lnTo>
                  <a:lnTo>
                    <a:pt x="6736727" y="2656070"/>
                  </a:lnTo>
                  <a:lnTo>
                    <a:pt x="6559572" y="2656070"/>
                  </a:lnTo>
                  <a:lnTo>
                    <a:pt x="6381929" y="2656070"/>
                  </a:lnTo>
                  <a:lnTo>
                    <a:pt x="6204774" y="2656070"/>
                  </a:lnTo>
                  <a:lnTo>
                    <a:pt x="6027626" y="2656070"/>
                  </a:lnTo>
                  <a:lnTo>
                    <a:pt x="5850470" y="2656070"/>
                  </a:lnTo>
                  <a:lnTo>
                    <a:pt x="5672828" y="2656070"/>
                  </a:lnTo>
                  <a:lnTo>
                    <a:pt x="5495672" y="2656070"/>
                  </a:lnTo>
                  <a:lnTo>
                    <a:pt x="5318517" y="2656070"/>
                  </a:lnTo>
                  <a:lnTo>
                    <a:pt x="5141360" y="2656070"/>
                  </a:lnTo>
                  <a:lnTo>
                    <a:pt x="4963727" y="2656070"/>
                  </a:lnTo>
                  <a:lnTo>
                    <a:pt x="4786571" y="2656070"/>
                  </a:lnTo>
                  <a:lnTo>
                    <a:pt x="4609415" y="2656070"/>
                  </a:lnTo>
                  <a:lnTo>
                    <a:pt x="4432259" y="2656070"/>
                  </a:lnTo>
                  <a:lnTo>
                    <a:pt x="4254617" y="2656070"/>
                  </a:lnTo>
                  <a:lnTo>
                    <a:pt x="4077469" y="2656070"/>
                  </a:lnTo>
                  <a:lnTo>
                    <a:pt x="3900313" y="2656070"/>
                  </a:lnTo>
                  <a:lnTo>
                    <a:pt x="3723157" y="2656070"/>
                  </a:lnTo>
                  <a:lnTo>
                    <a:pt x="3545516" y="2656070"/>
                  </a:lnTo>
                  <a:lnTo>
                    <a:pt x="3368360" y="2656070"/>
                  </a:lnTo>
                  <a:lnTo>
                    <a:pt x="3191212" y="2656070"/>
                  </a:lnTo>
                  <a:lnTo>
                    <a:pt x="3014056" y="2656070"/>
                  </a:lnTo>
                  <a:lnTo>
                    <a:pt x="2836414" y="2656070"/>
                  </a:lnTo>
                  <a:lnTo>
                    <a:pt x="2659258" y="2656070"/>
                  </a:lnTo>
                  <a:lnTo>
                    <a:pt x="2482102" y="2656070"/>
                  </a:lnTo>
                  <a:lnTo>
                    <a:pt x="2304947" y="2656070"/>
                  </a:lnTo>
                  <a:lnTo>
                    <a:pt x="2127313" y="2656070"/>
                  </a:lnTo>
                  <a:lnTo>
                    <a:pt x="1950157" y="2656070"/>
                  </a:lnTo>
                  <a:lnTo>
                    <a:pt x="1773001" y="2656070"/>
                  </a:lnTo>
                  <a:lnTo>
                    <a:pt x="1595845" y="2656070"/>
                  </a:lnTo>
                  <a:lnTo>
                    <a:pt x="1418203" y="2656070"/>
                  </a:lnTo>
                  <a:lnTo>
                    <a:pt x="1241055" y="2656070"/>
                  </a:lnTo>
                  <a:lnTo>
                    <a:pt x="1063899" y="2656070"/>
                  </a:lnTo>
                  <a:lnTo>
                    <a:pt x="886743" y="2656070"/>
                  </a:lnTo>
                  <a:lnTo>
                    <a:pt x="709102" y="2656070"/>
                  </a:lnTo>
                  <a:lnTo>
                    <a:pt x="531946" y="2656070"/>
                  </a:lnTo>
                  <a:lnTo>
                    <a:pt x="354798" y="2656070"/>
                  </a:lnTo>
                  <a:lnTo>
                    <a:pt x="177642" y="2656070"/>
                  </a:lnTo>
                  <a:lnTo>
                    <a:pt x="0" y="2656070"/>
                  </a:lnTo>
                  <a:lnTo>
                    <a:pt x="0" y="2620387"/>
                  </a:lnTo>
                  <a:close/>
                </a:path>
              </a:pathLst>
            </a:custGeom>
            <a:solidFill>
              <a:srgbClr val="FD8F8F"/>
            </a:solidFill>
            <a:ln w="783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B696DFF-49B6-0A06-B83E-7D12C1E38DC4}"/>
                </a:ext>
              </a:extLst>
            </p:cNvPr>
            <p:cNvGrpSpPr/>
            <p:nvPr/>
          </p:nvGrpSpPr>
          <p:grpSpPr>
            <a:xfrm>
              <a:off x="4630047" y="1551509"/>
              <a:ext cx="5930588" cy="3415857"/>
              <a:chOff x="4630047" y="1551509"/>
              <a:chExt cx="5930588" cy="3415857"/>
            </a:xfrm>
          </p:grpSpPr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C757C5E7-58B8-6CEA-1E9B-D966B690B340}"/>
                  </a:ext>
                </a:extLst>
              </p:cNvPr>
              <p:cNvSpPr/>
              <p:nvPr/>
            </p:nvSpPr>
            <p:spPr>
              <a:xfrm>
                <a:off x="4630047" y="1551509"/>
                <a:ext cx="5689312" cy="3239504"/>
              </a:xfrm>
              <a:custGeom>
                <a:avLst/>
                <a:gdLst>
                  <a:gd name="connsiteX0" fmla="*/ 1 w 7445828"/>
                  <a:gd name="connsiteY0" fmla="*/ 2620388 h 2620387"/>
                  <a:gd name="connsiteX1" fmla="*/ 177642 w 7445828"/>
                  <a:gd name="connsiteY1" fmla="*/ 2601469 h 2620387"/>
                  <a:gd name="connsiteX2" fmla="*/ 354798 w 7445828"/>
                  <a:gd name="connsiteY2" fmla="*/ 2572533 h 2620387"/>
                  <a:gd name="connsiteX3" fmla="*/ 531946 w 7445828"/>
                  <a:gd name="connsiteY3" fmla="*/ 2528260 h 2620387"/>
                  <a:gd name="connsiteX4" fmla="*/ 709102 w 7445828"/>
                  <a:gd name="connsiteY4" fmla="*/ 2460523 h 2620387"/>
                  <a:gd name="connsiteX5" fmla="*/ 886744 w 7445828"/>
                  <a:gd name="connsiteY5" fmla="*/ 2356883 h 2620387"/>
                  <a:gd name="connsiteX6" fmla="*/ 1063900 w 7445828"/>
                  <a:gd name="connsiteY6" fmla="*/ 2198316 h 2620387"/>
                  <a:gd name="connsiteX7" fmla="*/ 1241056 w 7445828"/>
                  <a:gd name="connsiteY7" fmla="*/ 1955703 h 2620387"/>
                  <a:gd name="connsiteX8" fmla="*/ 1418204 w 7445828"/>
                  <a:gd name="connsiteY8" fmla="*/ 1584513 h 2620387"/>
                  <a:gd name="connsiteX9" fmla="*/ 1595845 w 7445828"/>
                  <a:gd name="connsiteY9" fmla="*/ 1016585 h 2620387"/>
                  <a:gd name="connsiteX10" fmla="*/ 1773001 w 7445828"/>
                  <a:gd name="connsiteY10" fmla="*/ 591568 h 2620387"/>
                  <a:gd name="connsiteX11" fmla="*/ 1950157 w 7445828"/>
                  <a:gd name="connsiteY11" fmla="*/ 386830 h 2620387"/>
                  <a:gd name="connsiteX12" fmla="*/ 2127313 w 7445828"/>
                  <a:gd name="connsiteY12" fmla="*/ 224340 h 2620387"/>
                  <a:gd name="connsiteX13" fmla="*/ 2304947 w 7445828"/>
                  <a:gd name="connsiteY13" fmla="*/ 126285 h 2620387"/>
                  <a:gd name="connsiteX14" fmla="*/ 2482103 w 7445828"/>
                  <a:gd name="connsiteY14" fmla="*/ 1 h 2620387"/>
                  <a:gd name="connsiteX15" fmla="*/ 2659259 w 7445828"/>
                  <a:gd name="connsiteY15" fmla="*/ 26880 h 2620387"/>
                  <a:gd name="connsiteX16" fmla="*/ 2836415 w 7445828"/>
                  <a:gd name="connsiteY16" fmla="*/ 74727 h 2620387"/>
                  <a:gd name="connsiteX17" fmla="*/ 3014056 w 7445828"/>
                  <a:gd name="connsiteY17" fmla="*/ 139649 h 2620387"/>
                  <a:gd name="connsiteX18" fmla="*/ 3191212 w 7445828"/>
                  <a:gd name="connsiteY18" fmla="*/ 251333 h 2620387"/>
                  <a:gd name="connsiteX19" fmla="*/ 3368360 w 7445828"/>
                  <a:gd name="connsiteY19" fmla="*/ 375781 h 2620387"/>
                  <a:gd name="connsiteX20" fmla="*/ 3545516 w 7445828"/>
                  <a:gd name="connsiteY20" fmla="*/ 493529 h 2620387"/>
                  <a:gd name="connsiteX21" fmla="*/ 3723158 w 7445828"/>
                  <a:gd name="connsiteY21" fmla="*/ 603854 h 2620387"/>
                  <a:gd name="connsiteX22" fmla="*/ 3900314 w 7445828"/>
                  <a:gd name="connsiteY22" fmla="*/ 694616 h 2620387"/>
                  <a:gd name="connsiteX23" fmla="*/ 4077470 w 7445828"/>
                  <a:gd name="connsiteY23" fmla="*/ 774116 h 2620387"/>
                  <a:gd name="connsiteX24" fmla="*/ 4254618 w 7445828"/>
                  <a:gd name="connsiteY24" fmla="*/ 835593 h 2620387"/>
                  <a:gd name="connsiteX25" fmla="*/ 4432260 w 7445828"/>
                  <a:gd name="connsiteY25" fmla="*/ 904149 h 2620387"/>
                  <a:gd name="connsiteX26" fmla="*/ 4609415 w 7445828"/>
                  <a:gd name="connsiteY26" fmla="*/ 984636 h 2620387"/>
                  <a:gd name="connsiteX27" fmla="*/ 4786571 w 7445828"/>
                  <a:gd name="connsiteY27" fmla="*/ 1058179 h 2620387"/>
                  <a:gd name="connsiteX28" fmla="*/ 4963727 w 7445828"/>
                  <a:gd name="connsiteY28" fmla="*/ 1124588 h 2620387"/>
                  <a:gd name="connsiteX29" fmla="*/ 5141361 w 7445828"/>
                  <a:gd name="connsiteY29" fmla="*/ 1187074 h 2620387"/>
                  <a:gd name="connsiteX30" fmla="*/ 5318517 w 7445828"/>
                  <a:gd name="connsiteY30" fmla="*/ 1237888 h 2620387"/>
                  <a:gd name="connsiteX31" fmla="*/ 5495673 w 7445828"/>
                  <a:gd name="connsiteY31" fmla="*/ 1292915 h 2620387"/>
                  <a:gd name="connsiteX32" fmla="*/ 5672829 w 7445828"/>
                  <a:gd name="connsiteY32" fmla="*/ 1353465 h 2620387"/>
                  <a:gd name="connsiteX33" fmla="*/ 5850470 w 7445828"/>
                  <a:gd name="connsiteY33" fmla="*/ 1412293 h 2620387"/>
                  <a:gd name="connsiteX34" fmla="*/ 6027626 w 7445828"/>
                  <a:gd name="connsiteY34" fmla="*/ 1468724 h 2620387"/>
                  <a:gd name="connsiteX35" fmla="*/ 6204774 w 7445828"/>
                  <a:gd name="connsiteY35" fmla="*/ 1523446 h 2620387"/>
                  <a:gd name="connsiteX36" fmla="*/ 6381930 w 7445828"/>
                  <a:gd name="connsiteY36" fmla="*/ 1568175 h 2620387"/>
                  <a:gd name="connsiteX37" fmla="*/ 6559572 w 7445828"/>
                  <a:gd name="connsiteY37" fmla="*/ 1629977 h 2620387"/>
                  <a:gd name="connsiteX38" fmla="*/ 6736728 w 7445828"/>
                  <a:gd name="connsiteY38" fmla="*/ 1681149 h 2620387"/>
                  <a:gd name="connsiteX39" fmla="*/ 6913884 w 7445828"/>
                  <a:gd name="connsiteY39" fmla="*/ 1734551 h 2620387"/>
                  <a:gd name="connsiteX40" fmla="*/ 7091032 w 7445828"/>
                  <a:gd name="connsiteY40" fmla="*/ 1787710 h 2620387"/>
                  <a:gd name="connsiteX41" fmla="*/ 7268673 w 7445828"/>
                  <a:gd name="connsiteY41" fmla="*/ 1838031 h 2620387"/>
                  <a:gd name="connsiteX42" fmla="*/ 7445829 w 7445828"/>
                  <a:gd name="connsiteY42" fmla="*/ 1889012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1418203 w 7445828"/>
                  <a:gd name="connsiteY8" fmla="*/ 1584512 h 2620387"/>
                  <a:gd name="connsiteX9" fmla="*/ 1595844 w 7445828"/>
                  <a:gd name="connsiteY9" fmla="*/ 1016584 h 2620387"/>
                  <a:gd name="connsiteX10" fmla="*/ 1773000 w 7445828"/>
                  <a:gd name="connsiteY10" fmla="*/ 591567 h 2620387"/>
                  <a:gd name="connsiteX11" fmla="*/ 1950156 w 7445828"/>
                  <a:gd name="connsiteY11" fmla="*/ 386829 h 2620387"/>
                  <a:gd name="connsiteX12" fmla="*/ 2127312 w 7445828"/>
                  <a:gd name="connsiteY12" fmla="*/ 224339 h 2620387"/>
                  <a:gd name="connsiteX13" fmla="*/ 2482102 w 7445828"/>
                  <a:gd name="connsiteY13" fmla="*/ 0 h 2620387"/>
                  <a:gd name="connsiteX14" fmla="*/ 2659258 w 7445828"/>
                  <a:gd name="connsiteY14" fmla="*/ 26879 h 2620387"/>
                  <a:gd name="connsiteX15" fmla="*/ 2836414 w 7445828"/>
                  <a:gd name="connsiteY15" fmla="*/ 74726 h 2620387"/>
                  <a:gd name="connsiteX16" fmla="*/ 3014055 w 7445828"/>
                  <a:gd name="connsiteY16" fmla="*/ 139648 h 2620387"/>
                  <a:gd name="connsiteX17" fmla="*/ 3191211 w 7445828"/>
                  <a:gd name="connsiteY17" fmla="*/ 251332 h 2620387"/>
                  <a:gd name="connsiteX18" fmla="*/ 3368359 w 7445828"/>
                  <a:gd name="connsiteY18" fmla="*/ 375780 h 2620387"/>
                  <a:gd name="connsiteX19" fmla="*/ 3545515 w 7445828"/>
                  <a:gd name="connsiteY19" fmla="*/ 493528 h 2620387"/>
                  <a:gd name="connsiteX20" fmla="*/ 3723157 w 7445828"/>
                  <a:gd name="connsiteY20" fmla="*/ 603853 h 2620387"/>
                  <a:gd name="connsiteX21" fmla="*/ 3900313 w 7445828"/>
                  <a:gd name="connsiteY21" fmla="*/ 694615 h 2620387"/>
                  <a:gd name="connsiteX22" fmla="*/ 4077469 w 7445828"/>
                  <a:gd name="connsiteY22" fmla="*/ 774115 h 2620387"/>
                  <a:gd name="connsiteX23" fmla="*/ 4254617 w 7445828"/>
                  <a:gd name="connsiteY23" fmla="*/ 835592 h 2620387"/>
                  <a:gd name="connsiteX24" fmla="*/ 4432259 w 7445828"/>
                  <a:gd name="connsiteY24" fmla="*/ 904148 h 2620387"/>
                  <a:gd name="connsiteX25" fmla="*/ 4609414 w 7445828"/>
                  <a:gd name="connsiteY25" fmla="*/ 984635 h 2620387"/>
                  <a:gd name="connsiteX26" fmla="*/ 4786570 w 7445828"/>
                  <a:gd name="connsiteY26" fmla="*/ 1058178 h 2620387"/>
                  <a:gd name="connsiteX27" fmla="*/ 4963726 w 7445828"/>
                  <a:gd name="connsiteY27" fmla="*/ 1124587 h 2620387"/>
                  <a:gd name="connsiteX28" fmla="*/ 5141360 w 7445828"/>
                  <a:gd name="connsiteY28" fmla="*/ 1187073 h 2620387"/>
                  <a:gd name="connsiteX29" fmla="*/ 5318516 w 7445828"/>
                  <a:gd name="connsiteY29" fmla="*/ 1237887 h 2620387"/>
                  <a:gd name="connsiteX30" fmla="*/ 5495672 w 7445828"/>
                  <a:gd name="connsiteY30" fmla="*/ 1292914 h 2620387"/>
                  <a:gd name="connsiteX31" fmla="*/ 5672828 w 7445828"/>
                  <a:gd name="connsiteY31" fmla="*/ 1353464 h 2620387"/>
                  <a:gd name="connsiteX32" fmla="*/ 5850469 w 7445828"/>
                  <a:gd name="connsiteY32" fmla="*/ 1412292 h 2620387"/>
                  <a:gd name="connsiteX33" fmla="*/ 6027625 w 7445828"/>
                  <a:gd name="connsiteY33" fmla="*/ 1468723 h 2620387"/>
                  <a:gd name="connsiteX34" fmla="*/ 6204773 w 7445828"/>
                  <a:gd name="connsiteY34" fmla="*/ 1523445 h 2620387"/>
                  <a:gd name="connsiteX35" fmla="*/ 6381929 w 7445828"/>
                  <a:gd name="connsiteY35" fmla="*/ 1568174 h 2620387"/>
                  <a:gd name="connsiteX36" fmla="*/ 6559571 w 7445828"/>
                  <a:gd name="connsiteY36" fmla="*/ 1629976 h 2620387"/>
                  <a:gd name="connsiteX37" fmla="*/ 6736727 w 7445828"/>
                  <a:gd name="connsiteY37" fmla="*/ 1681148 h 2620387"/>
                  <a:gd name="connsiteX38" fmla="*/ 6913883 w 7445828"/>
                  <a:gd name="connsiteY38" fmla="*/ 1734550 h 2620387"/>
                  <a:gd name="connsiteX39" fmla="*/ 7091031 w 7445828"/>
                  <a:gd name="connsiteY39" fmla="*/ 1787709 h 2620387"/>
                  <a:gd name="connsiteX40" fmla="*/ 7268672 w 7445828"/>
                  <a:gd name="connsiteY40" fmla="*/ 1838030 h 2620387"/>
                  <a:gd name="connsiteX41" fmla="*/ 7445828 w 7445828"/>
                  <a:gd name="connsiteY41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1418203 w 7445828"/>
                  <a:gd name="connsiteY8" fmla="*/ 1584512 h 2620387"/>
                  <a:gd name="connsiteX9" fmla="*/ 1595844 w 7445828"/>
                  <a:gd name="connsiteY9" fmla="*/ 1016584 h 2620387"/>
                  <a:gd name="connsiteX10" fmla="*/ 1773000 w 7445828"/>
                  <a:gd name="connsiteY10" fmla="*/ 591567 h 2620387"/>
                  <a:gd name="connsiteX11" fmla="*/ 1950156 w 7445828"/>
                  <a:gd name="connsiteY11" fmla="*/ 386829 h 2620387"/>
                  <a:gd name="connsiteX12" fmla="*/ 2482102 w 7445828"/>
                  <a:gd name="connsiteY12" fmla="*/ 0 h 2620387"/>
                  <a:gd name="connsiteX13" fmla="*/ 2659258 w 7445828"/>
                  <a:gd name="connsiteY13" fmla="*/ 26879 h 2620387"/>
                  <a:gd name="connsiteX14" fmla="*/ 2836414 w 7445828"/>
                  <a:gd name="connsiteY14" fmla="*/ 74726 h 2620387"/>
                  <a:gd name="connsiteX15" fmla="*/ 3014055 w 7445828"/>
                  <a:gd name="connsiteY15" fmla="*/ 139648 h 2620387"/>
                  <a:gd name="connsiteX16" fmla="*/ 3191211 w 7445828"/>
                  <a:gd name="connsiteY16" fmla="*/ 251332 h 2620387"/>
                  <a:gd name="connsiteX17" fmla="*/ 3368359 w 7445828"/>
                  <a:gd name="connsiteY17" fmla="*/ 375780 h 2620387"/>
                  <a:gd name="connsiteX18" fmla="*/ 3545515 w 7445828"/>
                  <a:gd name="connsiteY18" fmla="*/ 493528 h 2620387"/>
                  <a:gd name="connsiteX19" fmla="*/ 3723157 w 7445828"/>
                  <a:gd name="connsiteY19" fmla="*/ 603853 h 2620387"/>
                  <a:gd name="connsiteX20" fmla="*/ 3900313 w 7445828"/>
                  <a:gd name="connsiteY20" fmla="*/ 694615 h 2620387"/>
                  <a:gd name="connsiteX21" fmla="*/ 4077469 w 7445828"/>
                  <a:gd name="connsiteY21" fmla="*/ 774115 h 2620387"/>
                  <a:gd name="connsiteX22" fmla="*/ 4254617 w 7445828"/>
                  <a:gd name="connsiteY22" fmla="*/ 835592 h 2620387"/>
                  <a:gd name="connsiteX23" fmla="*/ 4432259 w 7445828"/>
                  <a:gd name="connsiteY23" fmla="*/ 904148 h 2620387"/>
                  <a:gd name="connsiteX24" fmla="*/ 4609414 w 7445828"/>
                  <a:gd name="connsiteY24" fmla="*/ 984635 h 2620387"/>
                  <a:gd name="connsiteX25" fmla="*/ 4786570 w 7445828"/>
                  <a:gd name="connsiteY25" fmla="*/ 1058178 h 2620387"/>
                  <a:gd name="connsiteX26" fmla="*/ 4963726 w 7445828"/>
                  <a:gd name="connsiteY26" fmla="*/ 1124587 h 2620387"/>
                  <a:gd name="connsiteX27" fmla="*/ 5141360 w 7445828"/>
                  <a:gd name="connsiteY27" fmla="*/ 1187073 h 2620387"/>
                  <a:gd name="connsiteX28" fmla="*/ 5318516 w 7445828"/>
                  <a:gd name="connsiteY28" fmla="*/ 1237887 h 2620387"/>
                  <a:gd name="connsiteX29" fmla="*/ 5495672 w 7445828"/>
                  <a:gd name="connsiteY29" fmla="*/ 1292914 h 2620387"/>
                  <a:gd name="connsiteX30" fmla="*/ 5672828 w 7445828"/>
                  <a:gd name="connsiteY30" fmla="*/ 1353464 h 2620387"/>
                  <a:gd name="connsiteX31" fmla="*/ 5850469 w 7445828"/>
                  <a:gd name="connsiteY31" fmla="*/ 1412292 h 2620387"/>
                  <a:gd name="connsiteX32" fmla="*/ 6027625 w 7445828"/>
                  <a:gd name="connsiteY32" fmla="*/ 1468723 h 2620387"/>
                  <a:gd name="connsiteX33" fmla="*/ 6204773 w 7445828"/>
                  <a:gd name="connsiteY33" fmla="*/ 1523445 h 2620387"/>
                  <a:gd name="connsiteX34" fmla="*/ 6381929 w 7445828"/>
                  <a:gd name="connsiteY34" fmla="*/ 1568174 h 2620387"/>
                  <a:gd name="connsiteX35" fmla="*/ 6559571 w 7445828"/>
                  <a:gd name="connsiteY35" fmla="*/ 1629976 h 2620387"/>
                  <a:gd name="connsiteX36" fmla="*/ 6736727 w 7445828"/>
                  <a:gd name="connsiteY36" fmla="*/ 1681148 h 2620387"/>
                  <a:gd name="connsiteX37" fmla="*/ 6913883 w 7445828"/>
                  <a:gd name="connsiteY37" fmla="*/ 1734550 h 2620387"/>
                  <a:gd name="connsiteX38" fmla="*/ 7091031 w 7445828"/>
                  <a:gd name="connsiteY38" fmla="*/ 1787709 h 2620387"/>
                  <a:gd name="connsiteX39" fmla="*/ 7268672 w 7445828"/>
                  <a:gd name="connsiteY39" fmla="*/ 1838030 h 2620387"/>
                  <a:gd name="connsiteX40" fmla="*/ 7445828 w 7445828"/>
                  <a:gd name="connsiteY40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1418203 w 7445828"/>
                  <a:gd name="connsiteY8" fmla="*/ 1584512 h 2620387"/>
                  <a:gd name="connsiteX9" fmla="*/ 1595844 w 7445828"/>
                  <a:gd name="connsiteY9" fmla="*/ 1016584 h 2620387"/>
                  <a:gd name="connsiteX10" fmla="*/ 1773000 w 7445828"/>
                  <a:gd name="connsiteY10" fmla="*/ 591567 h 2620387"/>
                  <a:gd name="connsiteX11" fmla="*/ 2482102 w 7445828"/>
                  <a:gd name="connsiteY11" fmla="*/ 0 h 2620387"/>
                  <a:gd name="connsiteX12" fmla="*/ 2659258 w 7445828"/>
                  <a:gd name="connsiteY12" fmla="*/ 26879 h 2620387"/>
                  <a:gd name="connsiteX13" fmla="*/ 2836414 w 7445828"/>
                  <a:gd name="connsiteY13" fmla="*/ 74726 h 2620387"/>
                  <a:gd name="connsiteX14" fmla="*/ 3014055 w 7445828"/>
                  <a:gd name="connsiteY14" fmla="*/ 139648 h 2620387"/>
                  <a:gd name="connsiteX15" fmla="*/ 3191211 w 7445828"/>
                  <a:gd name="connsiteY15" fmla="*/ 251332 h 2620387"/>
                  <a:gd name="connsiteX16" fmla="*/ 3368359 w 7445828"/>
                  <a:gd name="connsiteY16" fmla="*/ 375780 h 2620387"/>
                  <a:gd name="connsiteX17" fmla="*/ 3545515 w 7445828"/>
                  <a:gd name="connsiteY17" fmla="*/ 493528 h 2620387"/>
                  <a:gd name="connsiteX18" fmla="*/ 3723157 w 7445828"/>
                  <a:gd name="connsiteY18" fmla="*/ 603853 h 2620387"/>
                  <a:gd name="connsiteX19" fmla="*/ 3900313 w 7445828"/>
                  <a:gd name="connsiteY19" fmla="*/ 694615 h 2620387"/>
                  <a:gd name="connsiteX20" fmla="*/ 4077469 w 7445828"/>
                  <a:gd name="connsiteY20" fmla="*/ 774115 h 2620387"/>
                  <a:gd name="connsiteX21" fmla="*/ 4254617 w 7445828"/>
                  <a:gd name="connsiteY21" fmla="*/ 835592 h 2620387"/>
                  <a:gd name="connsiteX22" fmla="*/ 4432259 w 7445828"/>
                  <a:gd name="connsiteY22" fmla="*/ 904148 h 2620387"/>
                  <a:gd name="connsiteX23" fmla="*/ 4609414 w 7445828"/>
                  <a:gd name="connsiteY23" fmla="*/ 984635 h 2620387"/>
                  <a:gd name="connsiteX24" fmla="*/ 4786570 w 7445828"/>
                  <a:gd name="connsiteY24" fmla="*/ 1058178 h 2620387"/>
                  <a:gd name="connsiteX25" fmla="*/ 4963726 w 7445828"/>
                  <a:gd name="connsiteY25" fmla="*/ 1124587 h 2620387"/>
                  <a:gd name="connsiteX26" fmla="*/ 5141360 w 7445828"/>
                  <a:gd name="connsiteY26" fmla="*/ 1187073 h 2620387"/>
                  <a:gd name="connsiteX27" fmla="*/ 5318516 w 7445828"/>
                  <a:gd name="connsiteY27" fmla="*/ 1237887 h 2620387"/>
                  <a:gd name="connsiteX28" fmla="*/ 5495672 w 7445828"/>
                  <a:gd name="connsiteY28" fmla="*/ 1292914 h 2620387"/>
                  <a:gd name="connsiteX29" fmla="*/ 5672828 w 7445828"/>
                  <a:gd name="connsiteY29" fmla="*/ 1353464 h 2620387"/>
                  <a:gd name="connsiteX30" fmla="*/ 5850469 w 7445828"/>
                  <a:gd name="connsiteY30" fmla="*/ 1412292 h 2620387"/>
                  <a:gd name="connsiteX31" fmla="*/ 6027625 w 7445828"/>
                  <a:gd name="connsiteY31" fmla="*/ 1468723 h 2620387"/>
                  <a:gd name="connsiteX32" fmla="*/ 6204773 w 7445828"/>
                  <a:gd name="connsiteY32" fmla="*/ 1523445 h 2620387"/>
                  <a:gd name="connsiteX33" fmla="*/ 6381929 w 7445828"/>
                  <a:gd name="connsiteY33" fmla="*/ 1568174 h 2620387"/>
                  <a:gd name="connsiteX34" fmla="*/ 6559571 w 7445828"/>
                  <a:gd name="connsiteY34" fmla="*/ 1629976 h 2620387"/>
                  <a:gd name="connsiteX35" fmla="*/ 6736727 w 7445828"/>
                  <a:gd name="connsiteY35" fmla="*/ 1681148 h 2620387"/>
                  <a:gd name="connsiteX36" fmla="*/ 6913883 w 7445828"/>
                  <a:gd name="connsiteY36" fmla="*/ 1734550 h 2620387"/>
                  <a:gd name="connsiteX37" fmla="*/ 7091031 w 7445828"/>
                  <a:gd name="connsiteY37" fmla="*/ 1787709 h 2620387"/>
                  <a:gd name="connsiteX38" fmla="*/ 7268672 w 7445828"/>
                  <a:gd name="connsiteY38" fmla="*/ 1838030 h 2620387"/>
                  <a:gd name="connsiteX39" fmla="*/ 7445828 w 7445828"/>
                  <a:gd name="connsiteY39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1418203 w 7445828"/>
                  <a:gd name="connsiteY8" fmla="*/ 1584512 h 2620387"/>
                  <a:gd name="connsiteX9" fmla="*/ 1595844 w 7445828"/>
                  <a:gd name="connsiteY9" fmla="*/ 1016584 h 2620387"/>
                  <a:gd name="connsiteX10" fmla="*/ 2482102 w 7445828"/>
                  <a:gd name="connsiteY10" fmla="*/ 0 h 2620387"/>
                  <a:gd name="connsiteX11" fmla="*/ 2659258 w 7445828"/>
                  <a:gd name="connsiteY11" fmla="*/ 26879 h 2620387"/>
                  <a:gd name="connsiteX12" fmla="*/ 2836414 w 7445828"/>
                  <a:gd name="connsiteY12" fmla="*/ 74726 h 2620387"/>
                  <a:gd name="connsiteX13" fmla="*/ 3014055 w 7445828"/>
                  <a:gd name="connsiteY13" fmla="*/ 139648 h 2620387"/>
                  <a:gd name="connsiteX14" fmla="*/ 3191211 w 7445828"/>
                  <a:gd name="connsiteY14" fmla="*/ 251332 h 2620387"/>
                  <a:gd name="connsiteX15" fmla="*/ 3368359 w 7445828"/>
                  <a:gd name="connsiteY15" fmla="*/ 375780 h 2620387"/>
                  <a:gd name="connsiteX16" fmla="*/ 3545515 w 7445828"/>
                  <a:gd name="connsiteY16" fmla="*/ 493528 h 2620387"/>
                  <a:gd name="connsiteX17" fmla="*/ 3723157 w 7445828"/>
                  <a:gd name="connsiteY17" fmla="*/ 603853 h 2620387"/>
                  <a:gd name="connsiteX18" fmla="*/ 3900313 w 7445828"/>
                  <a:gd name="connsiteY18" fmla="*/ 694615 h 2620387"/>
                  <a:gd name="connsiteX19" fmla="*/ 4077469 w 7445828"/>
                  <a:gd name="connsiteY19" fmla="*/ 774115 h 2620387"/>
                  <a:gd name="connsiteX20" fmla="*/ 4254617 w 7445828"/>
                  <a:gd name="connsiteY20" fmla="*/ 835592 h 2620387"/>
                  <a:gd name="connsiteX21" fmla="*/ 4432259 w 7445828"/>
                  <a:gd name="connsiteY21" fmla="*/ 904148 h 2620387"/>
                  <a:gd name="connsiteX22" fmla="*/ 4609414 w 7445828"/>
                  <a:gd name="connsiteY22" fmla="*/ 984635 h 2620387"/>
                  <a:gd name="connsiteX23" fmla="*/ 4786570 w 7445828"/>
                  <a:gd name="connsiteY23" fmla="*/ 1058178 h 2620387"/>
                  <a:gd name="connsiteX24" fmla="*/ 4963726 w 7445828"/>
                  <a:gd name="connsiteY24" fmla="*/ 1124587 h 2620387"/>
                  <a:gd name="connsiteX25" fmla="*/ 5141360 w 7445828"/>
                  <a:gd name="connsiteY25" fmla="*/ 1187073 h 2620387"/>
                  <a:gd name="connsiteX26" fmla="*/ 5318516 w 7445828"/>
                  <a:gd name="connsiteY26" fmla="*/ 1237887 h 2620387"/>
                  <a:gd name="connsiteX27" fmla="*/ 5495672 w 7445828"/>
                  <a:gd name="connsiteY27" fmla="*/ 1292914 h 2620387"/>
                  <a:gd name="connsiteX28" fmla="*/ 5672828 w 7445828"/>
                  <a:gd name="connsiteY28" fmla="*/ 1353464 h 2620387"/>
                  <a:gd name="connsiteX29" fmla="*/ 5850469 w 7445828"/>
                  <a:gd name="connsiteY29" fmla="*/ 1412292 h 2620387"/>
                  <a:gd name="connsiteX30" fmla="*/ 6027625 w 7445828"/>
                  <a:gd name="connsiteY30" fmla="*/ 1468723 h 2620387"/>
                  <a:gd name="connsiteX31" fmla="*/ 6204773 w 7445828"/>
                  <a:gd name="connsiteY31" fmla="*/ 1523445 h 2620387"/>
                  <a:gd name="connsiteX32" fmla="*/ 6381929 w 7445828"/>
                  <a:gd name="connsiteY32" fmla="*/ 1568174 h 2620387"/>
                  <a:gd name="connsiteX33" fmla="*/ 6559571 w 7445828"/>
                  <a:gd name="connsiteY33" fmla="*/ 1629976 h 2620387"/>
                  <a:gd name="connsiteX34" fmla="*/ 6736727 w 7445828"/>
                  <a:gd name="connsiteY34" fmla="*/ 1681148 h 2620387"/>
                  <a:gd name="connsiteX35" fmla="*/ 6913883 w 7445828"/>
                  <a:gd name="connsiteY35" fmla="*/ 1734550 h 2620387"/>
                  <a:gd name="connsiteX36" fmla="*/ 7091031 w 7445828"/>
                  <a:gd name="connsiteY36" fmla="*/ 1787709 h 2620387"/>
                  <a:gd name="connsiteX37" fmla="*/ 7268672 w 7445828"/>
                  <a:gd name="connsiteY37" fmla="*/ 1838030 h 2620387"/>
                  <a:gd name="connsiteX38" fmla="*/ 7445828 w 7445828"/>
                  <a:gd name="connsiteY38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1418203 w 7445828"/>
                  <a:gd name="connsiteY8" fmla="*/ 1584512 h 2620387"/>
                  <a:gd name="connsiteX9" fmla="*/ 2482102 w 7445828"/>
                  <a:gd name="connsiteY9" fmla="*/ 0 h 2620387"/>
                  <a:gd name="connsiteX10" fmla="*/ 2659258 w 7445828"/>
                  <a:gd name="connsiteY10" fmla="*/ 26879 h 2620387"/>
                  <a:gd name="connsiteX11" fmla="*/ 2836414 w 7445828"/>
                  <a:gd name="connsiteY11" fmla="*/ 74726 h 2620387"/>
                  <a:gd name="connsiteX12" fmla="*/ 3014055 w 7445828"/>
                  <a:gd name="connsiteY12" fmla="*/ 139648 h 2620387"/>
                  <a:gd name="connsiteX13" fmla="*/ 3191211 w 7445828"/>
                  <a:gd name="connsiteY13" fmla="*/ 251332 h 2620387"/>
                  <a:gd name="connsiteX14" fmla="*/ 3368359 w 7445828"/>
                  <a:gd name="connsiteY14" fmla="*/ 375780 h 2620387"/>
                  <a:gd name="connsiteX15" fmla="*/ 3545515 w 7445828"/>
                  <a:gd name="connsiteY15" fmla="*/ 493528 h 2620387"/>
                  <a:gd name="connsiteX16" fmla="*/ 3723157 w 7445828"/>
                  <a:gd name="connsiteY16" fmla="*/ 603853 h 2620387"/>
                  <a:gd name="connsiteX17" fmla="*/ 3900313 w 7445828"/>
                  <a:gd name="connsiteY17" fmla="*/ 694615 h 2620387"/>
                  <a:gd name="connsiteX18" fmla="*/ 4077469 w 7445828"/>
                  <a:gd name="connsiteY18" fmla="*/ 774115 h 2620387"/>
                  <a:gd name="connsiteX19" fmla="*/ 4254617 w 7445828"/>
                  <a:gd name="connsiteY19" fmla="*/ 835592 h 2620387"/>
                  <a:gd name="connsiteX20" fmla="*/ 4432259 w 7445828"/>
                  <a:gd name="connsiteY20" fmla="*/ 904148 h 2620387"/>
                  <a:gd name="connsiteX21" fmla="*/ 4609414 w 7445828"/>
                  <a:gd name="connsiteY21" fmla="*/ 984635 h 2620387"/>
                  <a:gd name="connsiteX22" fmla="*/ 4786570 w 7445828"/>
                  <a:gd name="connsiteY22" fmla="*/ 1058178 h 2620387"/>
                  <a:gd name="connsiteX23" fmla="*/ 4963726 w 7445828"/>
                  <a:gd name="connsiteY23" fmla="*/ 1124587 h 2620387"/>
                  <a:gd name="connsiteX24" fmla="*/ 5141360 w 7445828"/>
                  <a:gd name="connsiteY24" fmla="*/ 1187073 h 2620387"/>
                  <a:gd name="connsiteX25" fmla="*/ 5318516 w 7445828"/>
                  <a:gd name="connsiteY25" fmla="*/ 1237887 h 2620387"/>
                  <a:gd name="connsiteX26" fmla="*/ 5495672 w 7445828"/>
                  <a:gd name="connsiteY26" fmla="*/ 1292914 h 2620387"/>
                  <a:gd name="connsiteX27" fmla="*/ 5672828 w 7445828"/>
                  <a:gd name="connsiteY27" fmla="*/ 1353464 h 2620387"/>
                  <a:gd name="connsiteX28" fmla="*/ 5850469 w 7445828"/>
                  <a:gd name="connsiteY28" fmla="*/ 1412292 h 2620387"/>
                  <a:gd name="connsiteX29" fmla="*/ 6027625 w 7445828"/>
                  <a:gd name="connsiteY29" fmla="*/ 1468723 h 2620387"/>
                  <a:gd name="connsiteX30" fmla="*/ 6204773 w 7445828"/>
                  <a:gd name="connsiteY30" fmla="*/ 1523445 h 2620387"/>
                  <a:gd name="connsiteX31" fmla="*/ 6381929 w 7445828"/>
                  <a:gd name="connsiteY31" fmla="*/ 1568174 h 2620387"/>
                  <a:gd name="connsiteX32" fmla="*/ 6559571 w 7445828"/>
                  <a:gd name="connsiteY32" fmla="*/ 1629976 h 2620387"/>
                  <a:gd name="connsiteX33" fmla="*/ 6736727 w 7445828"/>
                  <a:gd name="connsiteY33" fmla="*/ 1681148 h 2620387"/>
                  <a:gd name="connsiteX34" fmla="*/ 6913883 w 7445828"/>
                  <a:gd name="connsiteY34" fmla="*/ 1734550 h 2620387"/>
                  <a:gd name="connsiteX35" fmla="*/ 7091031 w 7445828"/>
                  <a:gd name="connsiteY35" fmla="*/ 1787709 h 2620387"/>
                  <a:gd name="connsiteX36" fmla="*/ 7268672 w 7445828"/>
                  <a:gd name="connsiteY36" fmla="*/ 1838030 h 2620387"/>
                  <a:gd name="connsiteX37" fmla="*/ 7445828 w 7445828"/>
                  <a:gd name="connsiteY37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1241055 w 7445828"/>
                  <a:gd name="connsiteY7" fmla="*/ 1955702 h 2620387"/>
                  <a:gd name="connsiteX8" fmla="*/ 2482102 w 7445828"/>
                  <a:gd name="connsiteY8" fmla="*/ 0 h 2620387"/>
                  <a:gd name="connsiteX9" fmla="*/ 2659258 w 7445828"/>
                  <a:gd name="connsiteY9" fmla="*/ 26879 h 2620387"/>
                  <a:gd name="connsiteX10" fmla="*/ 2836414 w 7445828"/>
                  <a:gd name="connsiteY10" fmla="*/ 74726 h 2620387"/>
                  <a:gd name="connsiteX11" fmla="*/ 3014055 w 7445828"/>
                  <a:gd name="connsiteY11" fmla="*/ 139648 h 2620387"/>
                  <a:gd name="connsiteX12" fmla="*/ 3191211 w 7445828"/>
                  <a:gd name="connsiteY12" fmla="*/ 251332 h 2620387"/>
                  <a:gd name="connsiteX13" fmla="*/ 3368359 w 7445828"/>
                  <a:gd name="connsiteY13" fmla="*/ 375780 h 2620387"/>
                  <a:gd name="connsiteX14" fmla="*/ 3545515 w 7445828"/>
                  <a:gd name="connsiteY14" fmla="*/ 493528 h 2620387"/>
                  <a:gd name="connsiteX15" fmla="*/ 3723157 w 7445828"/>
                  <a:gd name="connsiteY15" fmla="*/ 603853 h 2620387"/>
                  <a:gd name="connsiteX16" fmla="*/ 3900313 w 7445828"/>
                  <a:gd name="connsiteY16" fmla="*/ 694615 h 2620387"/>
                  <a:gd name="connsiteX17" fmla="*/ 4077469 w 7445828"/>
                  <a:gd name="connsiteY17" fmla="*/ 774115 h 2620387"/>
                  <a:gd name="connsiteX18" fmla="*/ 4254617 w 7445828"/>
                  <a:gd name="connsiteY18" fmla="*/ 835592 h 2620387"/>
                  <a:gd name="connsiteX19" fmla="*/ 4432259 w 7445828"/>
                  <a:gd name="connsiteY19" fmla="*/ 904148 h 2620387"/>
                  <a:gd name="connsiteX20" fmla="*/ 4609414 w 7445828"/>
                  <a:gd name="connsiteY20" fmla="*/ 984635 h 2620387"/>
                  <a:gd name="connsiteX21" fmla="*/ 4786570 w 7445828"/>
                  <a:gd name="connsiteY21" fmla="*/ 1058178 h 2620387"/>
                  <a:gd name="connsiteX22" fmla="*/ 4963726 w 7445828"/>
                  <a:gd name="connsiteY22" fmla="*/ 1124587 h 2620387"/>
                  <a:gd name="connsiteX23" fmla="*/ 5141360 w 7445828"/>
                  <a:gd name="connsiteY23" fmla="*/ 1187073 h 2620387"/>
                  <a:gd name="connsiteX24" fmla="*/ 5318516 w 7445828"/>
                  <a:gd name="connsiteY24" fmla="*/ 1237887 h 2620387"/>
                  <a:gd name="connsiteX25" fmla="*/ 5495672 w 7445828"/>
                  <a:gd name="connsiteY25" fmla="*/ 1292914 h 2620387"/>
                  <a:gd name="connsiteX26" fmla="*/ 5672828 w 7445828"/>
                  <a:gd name="connsiteY26" fmla="*/ 1353464 h 2620387"/>
                  <a:gd name="connsiteX27" fmla="*/ 5850469 w 7445828"/>
                  <a:gd name="connsiteY27" fmla="*/ 1412292 h 2620387"/>
                  <a:gd name="connsiteX28" fmla="*/ 6027625 w 7445828"/>
                  <a:gd name="connsiteY28" fmla="*/ 1468723 h 2620387"/>
                  <a:gd name="connsiteX29" fmla="*/ 6204773 w 7445828"/>
                  <a:gd name="connsiteY29" fmla="*/ 1523445 h 2620387"/>
                  <a:gd name="connsiteX30" fmla="*/ 6381929 w 7445828"/>
                  <a:gd name="connsiteY30" fmla="*/ 1568174 h 2620387"/>
                  <a:gd name="connsiteX31" fmla="*/ 6559571 w 7445828"/>
                  <a:gd name="connsiteY31" fmla="*/ 1629976 h 2620387"/>
                  <a:gd name="connsiteX32" fmla="*/ 6736727 w 7445828"/>
                  <a:gd name="connsiteY32" fmla="*/ 1681148 h 2620387"/>
                  <a:gd name="connsiteX33" fmla="*/ 6913883 w 7445828"/>
                  <a:gd name="connsiteY33" fmla="*/ 1734550 h 2620387"/>
                  <a:gd name="connsiteX34" fmla="*/ 7091031 w 7445828"/>
                  <a:gd name="connsiteY34" fmla="*/ 1787709 h 2620387"/>
                  <a:gd name="connsiteX35" fmla="*/ 7268672 w 7445828"/>
                  <a:gd name="connsiteY35" fmla="*/ 1838030 h 2620387"/>
                  <a:gd name="connsiteX36" fmla="*/ 7445828 w 7445828"/>
                  <a:gd name="connsiteY36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1063899 w 7445828"/>
                  <a:gd name="connsiteY6" fmla="*/ 2198315 h 2620387"/>
                  <a:gd name="connsiteX7" fmla="*/ 2482102 w 7445828"/>
                  <a:gd name="connsiteY7" fmla="*/ 0 h 2620387"/>
                  <a:gd name="connsiteX8" fmla="*/ 2659258 w 7445828"/>
                  <a:gd name="connsiteY8" fmla="*/ 26879 h 2620387"/>
                  <a:gd name="connsiteX9" fmla="*/ 2836414 w 7445828"/>
                  <a:gd name="connsiteY9" fmla="*/ 74726 h 2620387"/>
                  <a:gd name="connsiteX10" fmla="*/ 3014055 w 7445828"/>
                  <a:gd name="connsiteY10" fmla="*/ 139648 h 2620387"/>
                  <a:gd name="connsiteX11" fmla="*/ 3191211 w 7445828"/>
                  <a:gd name="connsiteY11" fmla="*/ 251332 h 2620387"/>
                  <a:gd name="connsiteX12" fmla="*/ 3368359 w 7445828"/>
                  <a:gd name="connsiteY12" fmla="*/ 375780 h 2620387"/>
                  <a:gd name="connsiteX13" fmla="*/ 3545515 w 7445828"/>
                  <a:gd name="connsiteY13" fmla="*/ 493528 h 2620387"/>
                  <a:gd name="connsiteX14" fmla="*/ 3723157 w 7445828"/>
                  <a:gd name="connsiteY14" fmla="*/ 603853 h 2620387"/>
                  <a:gd name="connsiteX15" fmla="*/ 3900313 w 7445828"/>
                  <a:gd name="connsiteY15" fmla="*/ 694615 h 2620387"/>
                  <a:gd name="connsiteX16" fmla="*/ 4077469 w 7445828"/>
                  <a:gd name="connsiteY16" fmla="*/ 774115 h 2620387"/>
                  <a:gd name="connsiteX17" fmla="*/ 4254617 w 7445828"/>
                  <a:gd name="connsiteY17" fmla="*/ 835592 h 2620387"/>
                  <a:gd name="connsiteX18" fmla="*/ 4432259 w 7445828"/>
                  <a:gd name="connsiteY18" fmla="*/ 904148 h 2620387"/>
                  <a:gd name="connsiteX19" fmla="*/ 4609414 w 7445828"/>
                  <a:gd name="connsiteY19" fmla="*/ 984635 h 2620387"/>
                  <a:gd name="connsiteX20" fmla="*/ 4786570 w 7445828"/>
                  <a:gd name="connsiteY20" fmla="*/ 1058178 h 2620387"/>
                  <a:gd name="connsiteX21" fmla="*/ 4963726 w 7445828"/>
                  <a:gd name="connsiteY21" fmla="*/ 1124587 h 2620387"/>
                  <a:gd name="connsiteX22" fmla="*/ 5141360 w 7445828"/>
                  <a:gd name="connsiteY22" fmla="*/ 1187073 h 2620387"/>
                  <a:gd name="connsiteX23" fmla="*/ 5318516 w 7445828"/>
                  <a:gd name="connsiteY23" fmla="*/ 1237887 h 2620387"/>
                  <a:gd name="connsiteX24" fmla="*/ 5495672 w 7445828"/>
                  <a:gd name="connsiteY24" fmla="*/ 1292914 h 2620387"/>
                  <a:gd name="connsiteX25" fmla="*/ 5672828 w 7445828"/>
                  <a:gd name="connsiteY25" fmla="*/ 1353464 h 2620387"/>
                  <a:gd name="connsiteX26" fmla="*/ 5850469 w 7445828"/>
                  <a:gd name="connsiteY26" fmla="*/ 1412292 h 2620387"/>
                  <a:gd name="connsiteX27" fmla="*/ 6027625 w 7445828"/>
                  <a:gd name="connsiteY27" fmla="*/ 1468723 h 2620387"/>
                  <a:gd name="connsiteX28" fmla="*/ 6204773 w 7445828"/>
                  <a:gd name="connsiteY28" fmla="*/ 1523445 h 2620387"/>
                  <a:gd name="connsiteX29" fmla="*/ 6381929 w 7445828"/>
                  <a:gd name="connsiteY29" fmla="*/ 1568174 h 2620387"/>
                  <a:gd name="connsiteX30" fmla="*/ 6559571 w 7445828"/>
                  <a:gd name="connsiteY30" fmla="*/ 1629976 h 2620387"/>
                  <a:gd name="connsiteX31" fmla="*/ 6736727 w 7445828"/>
                  <a:gd name="connsiteY31" fmla="*/ 1681148 h 2620387"/>
                  <a:gd name="connsiteX32" fmla="*/ 6913883 w 7445828"/>
                  <a:gd name="connsiteY32" fmla="*/ 1734550 h 2620387"/>
                  <a:gd name="connsiteX33" fmla="*/ 7091031 w 7445828"/>
                  <a:gd name="connsiteY33" fmla="*/ 1787709 h 2620387"/>
                  <a:gd name="connsiteX34" fmla="*/ 7268672 w 7445828"/>
                  <a:gd name="connsiteY34" fmla="*/ 1838030 h 2620387"/>
                  <a:gd name="connsiteX35" fmla="*/ 7445828 w 7445828"/>
                  <a:gd name="connsiteY35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886743 w 7445828"/>
                  <a:gd name="connsiteY5" fmla="*/ 2356882 h 2620387"/>
                  <a:gd name="connsiteX6" fmla="*/ 2482102 w 7445828"/>
                  <a:gd name="connsiteY6" fmla="*/ 0 h 2620387"/>
                  <a:gd name="connsiteX7" fmla="*/ 2659258 w 7445828"/>
                  <a:gd name="connsiteY7" fmla="*/ 26879 h 2620387"/>
                  <a:gd name="connsiteX8" fmla="*/ 2836414 w 7445828"/>
                  <a:gd name="connsiteY8" fmla="*/ 74726 h 2620387"/>
                  <a:gd name="connsiteX9" fmla="*/ 3014055 w 7445828"/>
                  <a:gd name="connsiteY9" fmla="*/ 139648 h 2620387"/>
                  <a:gd name="connsiteX10" fmla="*/ 3191211 w 7445828"/>
                  <a:gd name="connsiteY10" fmla="*/ 251332 h 2620387"/>
                  <a:gd name="connsiteX11" fmla="*/ 3368359 w 7445828"/>
                  <a:gd name="connsiteY11" fmla="*/ 375780 h 2620387"/>
                  <a:gd name="connsiteX12" fmla="*/ 3545515 w 7445828"/>
                  <a:gd name="connsiteY12" fmla="*/ 493528 h 2620387"/>
                  <a:gd name="connsiteX13" fmla="*/ 3723157 w 7445828"/>
                  <a:gd name="connsiteY13" fmla="*/ 603853 h 2620387"/>
                  <a:gd name="connsiteX14" fmla="*/ 3900313 w 7445828"/>
                  <a:gd name="connsiteY14" fmla="*/ 694615 h 2620387"/>
                  <a:gd name="connsiteX15" fmla="*/ 4077469 w 7445828"/>
                  <a:gd name="connsiteY15" fmla="*/ 774115 h 2620387"/>
                  <a:gd name="connsiteX16" fmla="*/ 4254617 w 7445828"/>
                  <a:gd name="connsiteY16" fmla="*/ 835592 h 2620387"/>
                  <a:gd name="connsiteX17" fmla="*/ 4432259 w 7445828"/>
                  <a:gd name="connsiteY17" fmla="*/ 904148 h 2620387"/>
                  <a:gd name="connsiteX18" fmla="*/ 4609414 w 7445828"/>
                  <a:gd name="connsiteY18" fmla="*/ 984635 h 2620387"/>
                  <a:gd name="connsiteX19" fmla="*/ 4786570 w 7445828"/>
                  <a:gd name="connsiteY19" fmla="*/ 1058178 h 2620387"/>
                  <a:gd name="connsiteX20" fmla="*/ 4963726 w 7445828"/>
                  <a:gd name="connsiteY20" fmla="*/ 1124587 h 2620387"/>
                  <a:gd name="connsiteX21" fmla="*/ 5141360 w 7445828"/>
                  <a:gd name="connsiteY21" fmla="*/ 1187073 h 2620387"/>
                  <a:gd name="connsiteX22" fmla="*/ 5318516 w 7445828"/>
                  <a:gd name="connsiteY22" fmla="*/ 1237887 h 2620387"/>
                  <a:gd name="connsiteX23" fmla="*/ 5495672 w 7445828"/>
                  <a:gd name="connsiteY23" fmla="*/ 1292914 h 2620387"/>
                  <a:gd name="connsiteX24" fmla="*/ 5672828 w 7445828"/>
                  <a:gd name="connsiteY24" fmla="*/ 1353464 h 2620387"/>
                  <a:gd name="connsiteX25" fmla="*/ 5850469 w 7445828"/>
                  <a:gd name="connsiteY25" fmla="*/ 1412292 h 2620387"/>
                  <a:gd name="connsiteX26" fmla="*/ 6027625 w 7445828"/>
                  <a:gd name="connsiteY26" fmla="*/ 1468723 h 2620387"/>
                  <a:gd name="connsiteX27" fmla="*/ 6204773 w 7445828"/>
                  <a:gd name="connsiteY27" fmla="*/ 1523445 h 2620387"/>
                  <a:gd name="connsiteX28" fmla="*/ 6381929 w 7445828"/>
                  <a:gd name="connsiteY28" fmla="*/ 1568174 h 2620387"/>
                  <a:gd name="connsiteX29" fmla="*/ 6559571 w 7445828"/>
                  <a:gd name="connsiteY29" fmla="*/ 1629976 h 2620387"/>
                  <a:gd name="connsiteX30" fmla="*/ 6736727 w 7445828"/>
                  <a:gd name="connsiteY30" fmla="*/ 1681148 h 2620387"/>
                  <a:gd name="connsiteX31" fmla="*/ 6913883 w 7445828"/>
                  <a:gd name="connsiteY31" fmla="*/ 1734550 h 2620387"/>
                  <a:gd name="connsiteX32" fmla="*/ 7091031 w 7445828"/>
                  <a:gd name="connsiteY32" fmla="*/ 1787709 h 2620387"/>
                  <a:gd name="connsiteX33" fmla="*/ 7268672 w 7445828"/>
                  <a:gd name="connsiteY33" fmla="*/ 1838030 h 2620387"/>
                  <a:gd name="connsiteX34" fmla="*/ 7445828 w 7445828"/>
                  <a:gd name="connsiteY34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709101 w 7445828"/>
                  <a:gd name="connsiteY4" fmla="*/ 2460522 h 2620387"/>
                  <a:gd name="connsiteX5" fmla="*/ 2482102 w 7445828"/>
                  <a:gd name="connsiteY5" fmla="*/ 0 h 2620387"/>
                  <a:gd name="connsiteX6" fmla="*/ 2659258 w 7445828"/>
                  <a:gd name="connsiteY6" fmla="*/ 26879 h 2620387"/>
                  <a:gd name="connsiteX7" fmla="*/ 2836414 w 7445828"/>
                  <a:gd name="connsiteY7" fmla="*/ 74726 h 2620387"/>
                  <a:gd name="connsiteX8" fmla="*/ 3014055 w 7445828"/>
                  <a:gd name="connsiteY8" fmla="*/ 139648 h 2620387"/>
                  <a:gd name="connsiteX9" fmla="*/ 3191211 w 7445828"/>
                  <a:gd name="connsiteY9" fmla="*/ 251332 h 2620387"/>
                  <a:gd name="connsiteX10" fmla="*/ 3368359 w 7445828"/>
                  <a:gd name="connsiteY10" fmla="*/ 375780 h 2620387"/>
                  <a:gd name="connsiteX11" fmla="*/ 3545515 w 7445828"/>
                  <a:gd name="connsiteY11" fmla="*/ 493528 h 2620387"/>
                  <a:gd name="connsiteX12" fmla="*/ 3723157 w 7445828"/>
                  <a:gd name="connsiteY12" fmla="*/ 603853 h 2620387"/>
                  <a:gd name="connsiteX13" fmla="*/ 3900313 w 7445828"/>
                  <a:gd name="connsiteY13" fmla="*/ 694615 h 2620387"/>
                  <a:gd name="connsiteX14" fmla="*/ 4077469 w 7445828"/>
                  <a:gd name="connsiteY14" fmla="*/ 774115 h 2620387"/>
                  <a:gd name="connsiteX15" fmla="*/ 4254617 w 7445828"/>
                  <a:gd name="connsiteY15" fmla="*/ 835592 h 2620387"/>
                  <a:gd name="connsiteX16" fmla="*/ 4432259 w 7445828"/>
                  <a:gd name="connsiteY16" fmla="*/ 904148 h 2620387"/>
                  <a:gd name="connsiteX17" fmla="*/ 4609414 w 7445828"/>
                  <a:gd name="connsiteY17" fmla="*/ 984635 h 2620387"/>
                  <a:gd name="connsiteX18" fmla="*/ 4786570 w 7445828"/>
                  <a:gd name="connsiteY18" fmla="*/ 1058178 h 2620387"/>
                  <a:gd name="connsiteX19" fmla="*/ 4963726 w 7445828"/>
                  <a:gd name="connsiteY19" fmla="*/ 1124587 h 2620387"/>
                  <a:gd name="connsiteX20" fmla="*/ 5141360 w 7445828"/>
                  <a:gd name="connsiteY20" fmla="*/ 1187073 h 2620387"/>
                  <a:gd name="connsiteX21" fmla="*/ 5318516 w 7445828"/>
                  <a:gd name="connsiteY21" fmla="*/ 1237887 h 2620387"/>
                  <a:gd name="connsiteX22" fmla="*/ 5495672 w 7445828"/>
                  <a:gd name="connsiteY22" fmla="*/ 1292914 h 2620387"/>
                  <a:gd name="connsiteX23" fmla="*/ 5672828 w 7445828"/>
                  <a:gd name="connsiteY23" fmla="*/ 1353464 h 2620387"/>
                  <a:gd name="connsiteX24" fmla="*/ 5850469 w 7445828"/>
                  <a:gd name="connsiteY24" fmla="*/ 1412292 h 2620387"/>
                  <a:gd name="connsiteX25" fmla="*/ 6027625 w 7445828"/>
                  <a:gd name="connsiteY25" fmla="*/ 1468723 h 2620387"/>
                  <a:gd name="connsiteX26" fmla="*/ 6204773 w 7445828"/>
                  <a:gd name="connsiteY26" fmla="*/ 1523445 h 2620387"/>
                  <a:gd name="connsiteX27" fmla="*/ 6381929 w 7445828"/>
                  <a:gd name="connsiteY27" fmla="*/ 1568174 h 2620387"/>
                  <a:gd name="connsiteX28" fmla="*/ 6559571 w 7445828"/>
                  <a:gd name="connsiteY28" fmla="*/ 1629976 h 2620387"/>
                  <a:gd name="connsiteX29" fmla="*/ 6736727 w 7445828"/>
                  <a:gd name="connsiteY29" fmla="*/ 1681148 h 2620387"/>
                  <a:gd name="connsiteX30" fmla="*/ 6913883 w 7445828"/>
                  <a:gd name="connsiteY30" fmla="*/ 1734550 h 2620387"/>
                  <a:gd name="connsiteX31" fmla="*/ 7091031 w 7445828"/>
                  <a:gd name="connsiteY31" fmla="*/ 1787709 h 2620387"/>
                  <a:gd name="connsiteX32" fmla="*/ 7268672 w 7445828"/>
                  <a:gd name="connsiteY32" fmla="*/ 1838030 h 2620387"/>
                  <a:gd name="connsiteX33" fmla="*/ 7445828 w 7445828"/>
                  <a:gd name="connsiteY33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531945 w 7445828"/>
                  <a:gd name="connsiteY3" fmla="*/ 2528259 h 2620387"/>
                  <a:gd name="connsiteX4" fmla="*/ 2482102 w 7445828"/>
                  <a:gd name="connsiteY4" fmla="*/ 0 h 2620387"/>
                  <a:gd name="connsiteX5" fmla="*/ 2659258 w 7445828"/>
                  <a:gd name="connsiteY5" fmla="*/ 26879 h 2620387"/>
                  <a:gd name="connsiteX6" fmla="*/ 2836414 w 7445828"/>
                  <a:gd name="connsiteY6" fmla="*/ 74726 h 2620387"/>
                  <a:gd name="connsiteX7" fmla="*/ 3014055 w 7445828"/>
                  <a:gd name="connsiteY7" fmla="*/ 139648 h 2620387"/>
                  <a:gd name="connsiteX8" fmla="*/ 3191211 w 7445828"/>
                  <a:gd name="connsiteY8" fmla="*/ 251332 h 2620387"/>
                  <a:gd name="connsiteX9" fmla="*/ 3368359 w 7445828"/>
                  <a:gd name="connsiteY9" fmla="*/ 375780 h 2620387"/>
                  <a:gd name="connsiteX10" fmla="*/ 3545515 w 7445828"/>
                  <a:gd name="connsiteY10" fmla="*/ 493528 h 2620387"/>
                  <a:gd name="connsiteX11" fmla="*/ 3723157 w 7445828"/>
                  <a:gd name="connsiteY11" fmla="*/ 603853 h 2620387"/>
                  <a:gd name="connsiteX12" fmla="*/ 3900313 w 7445828"/>
                  <a:gd name="connsiteY12" fmla="*/ 694615 h 2620387"/>
                  <a:gd name="connsiteX13" fmla="*/ 4077469 w 7445828"/>
                  <a:gd name="connsiteY13" fmla="*/ 774115 h 2620387"/>
                  <a:gd name="connsiteX14" fmla="*/ 4254617 w 7445828"/>
                  <a:gd name="connsiteY14" fmla="*/ 835592 h 2620387"/>
                  <a:gd name="connsiteX15" fmla="*/ 4432259 w 7445828"/>
                  <a:gd name="connsiteY15" fmla="*/ 904148 h 2620387"/>
                  <a:gd name="connsiteX16" fmla="*/ 4609414 w 7445828"/>
                  <a:gd name="connsiteY16" fmla="*/ 984635 h 2620387"/>
                  <a:gd name="connsiteX17" fmla="*/ 4786570 w 7445828"/>
                  <a:gd name="connsiteY17" fmla="*/ 1058178 h 2620387"/>
                  <a:gd name="connsiteX18" fmla="*/ 4963726 w 7445828"/>
                  <a:gd name="connsiteY18" fmla="*/ 1124587 h 2620387"/>
                  <a:gd name="connsiteX19" fmla="*/ 5141360 w 7445828"/>
                  <a:gd name="connsiteY19" fmla="*/ 1187073 h 2620387"/>
                  <a:gd name="connsiteX20" fmla="*/ 5318516 w 7445828"/>
                  <a:gd name="connsiteY20" fmla="*/ 1237887 h 2620387"/>
                  <a:gd name="connsiteX21" fmla="*/ 5495672 w 7445828"/>
                  <a:gd name="connsiteY21" fmla="*/ 1292914 h 2620387"/>
                  <a:gd name="connsiteX22" fmla="*/ 5672828 w 7445828"/>
                  <a:gd name="connsiteY22" fmla="*/ 1353464 h 2620387"/>
                  <a:gd name="connsiteX23" fmla="*/ 5850469 w 7445828"/>
                  <a:gd name="connsiteY23" fmla="*/ 1412292 h 2620387"/>
                  <a:gd name="connsiteX24" fmla="*/ 6027625 w 7445828"/>
                  <a:gd name="connsiteY24" fmla="*/ 1468723 h 2620387"/>
                  <a:gd name="connsiteX25" fmla="*/ 6204773 w 7445828"/>
                  <a:gd name="connsiteY25" fmla="*/ 1523445 h 2620387"/>
                  <a:gd name="connsiteX26" fmla="*/ 6381929 w 7445828"/>
                  <a:gd name="connsiteY26" fmla="*/ 1568174 h 2620387"/>
                  <a:gd name="connsiteX27" fmla="*/ 6559571 w 7445828"/>
                  <a:gd name="connsiteY27" fmla="*/ 1629976 h 2620387"/>
                  <a:gd name="connsiteX28" fmla="*/ 6736727 w 7445828"/>
                  <a:gd name="connsiteY28" fmla="*/ 1681148 h 2620387"/>
                  <a:gd name="connsiteX29" fmla="*/ 6913883 w 7445828"/>
                  <a:gd name="connsiteY29" fmla="*/ 1734550 h 2620387"/>
                  <a:gd name="connsiteX30" fmla="*/ 7091031 w 7445828"/>
                  <a:gd name="connsiteY30" fmla="*/ 1787709 h 2620387"/>
                  <a:gd name="connsiteX31" fmla="*/ 7268672 w 7445828"/>
                  <a:gd name="connsiteY31" fmla="*/ 1838030 h 2620387"/>
                  <a:gd name="connsiteX32" fmla="*/ 7445828 w 7445828"/>
                  <a:gd name="connsiteY32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354797 w 7445828"/>
                  <a:gd name="connsiteY2" fmla="*/ 2572532 h 2620387"/>
                  <a:gd name="connsiteX3" fmla="*/ 2482102 w 7445828"/>
                  <a:gd name="connsiteY3" fmla="*/ 0 h 2620387"/>
                  <a:gd name="connsiteX4" fmla="*/ 2659258 w 7445828"/>
                  <a:gd name="connsiteY4" fmla="*/ 26879 h 2620387"/>
                  <a:gd name="connsiteX5" fmla="*/ 2836414 w 7445828"/>
                  <a:gd name="connsiteY5" fmla="*/ 74726 h 2620387"/>
                  <a:gd name="connsiteX6" fmla="*/ 3014055 w 7445828"/>
                  <a:gd name="connsiteY6" fmla="*/ 139648 h 2620387"/>
                  <a:gd name="connsiteX7" fmla="*/ 3191211 w 7445828"/>
                  <a:gd name="connsiteY7" fmla="*/ 251332 h 2620387"/>
                  <a:gd name="connsiteX8" fmla="*/ 3368359 w 7445828"/>
                  <a:gd name="connsiteY8" fmla="*/ 375780 h 2620387"/>
                  <a:gd name="connsiteX9" fmla="*/ 3545515 w 7445828"/>
                  <a:gd name="connsiteY9" fmla="*/ 493528 h 2620387"/>
                  <a:gd name="connsiteX10" fmla="*/ 3723157 w 7445828"/>
                  <a:gd name="connsiteY10" fmla="*/ 603853 h 2620387"/>
                  <a:gd name="connsiteX11" fmla="*/ 3900313 w 7445828"/>
                  <a:gd name="connsiteY11" fmla="*/ 694615 h 2620387"/>
                  <a:gd name="connsiteX12" fmla="*/ 4077469 w 7445828"/>
                  <a:gd name="connsiteY12" fmla="*/ 774115 h 2620387"/>
                  <a:gd name="connsiteX13" fmla="*/ 4254617 w 7445828"/>
                  <a:gd name="connsiteY13" fmla="*/ 835592 h 2620387"/>
                  <a:gd name="connsiteX14" fmla="*/ 4432259 w 7445828"/>
                  <a:gd name="connsiteY14" fmla="*/ 904148 h 2620387"/>
                  <a:gd name="connsiteX15" fmla="*/ 4609414 w 7445828"/>
                  <a:gd name="connsiteY15" fmla="*/ 984635 h 2620387"/>
                  <a:gd name="connsiteX16" fmla="*/ 4786570 w 7445828"/>
                  <a:gd name="connsiteY16" fmla="*/ 1058178 h 2620387"/>
                  <a:gd name="connsiteX17" fmla="*/ 4963726 w 7445828"/>
                  <a:gd name="connsiteY17" fmla="*/ 1124587 h 2620387"/>
                  <a:gd name="connsiteX18" fmla="*/ 5141360 w 7445828"/>
                  <a:gd name="connsiteY18" fmla="*/ 1187073 h 2620387"/>
                  <a:gd name="connsiteX19" fmla="*/ 5318516 w 7445828"/>
                  <a:gd name="connsiteY19" fmla="*/ 1237887 h 2620387"/>
                  <a:gd name="connsiteX20" fmla="*/ 5495672 w 7445828"/>
                  <a:gd name="connsiteY20" fmla="*/ 1292914 h 2620387"/>
                  <a:gd name="connsiteX21" fmla="*/ 5672828 w 7445828"/>
                  <a:gd name="connsiteY21" fmla="*/ 1353464 h 2620387"/>
                  <a:gd name="connsiteX22" fmla="*/ 5850469 w 7445828"/>
                  <a:gd name="connsiteY22" fmla="*/ 1412292 h 2620387"/>
                  <a:gd name="connsiteX23" fmla="*/ 6027625 w 7445828"/>
                  <a:gd name="connsiteY23" fmla="*/ 1468723 h 2620387"/>
                  <a:gd name="connsiteX24" fmla="*/ 6204773 w 7445828"/>
                  <a:gd name="connsiteY24" fmla="*/ 1523445 h 2620387"/>
                  <a:gd name="connsiteX25" fmla="*/ 6381929 w 7445828"/>
                  <a:gd name="connsiteY25" fmla="*/ 1568174 h 2620387"/>
                  <a:gd name="connsiteX26" fmla="*/ 6559571 w 7445828"/>
                  <a:gd name="connsiteY26" fmla="*/ 1629976 h 2620387"/>
                  <a:gd name="connsiteX27" fmla="*/ 6736727 w 7445828"/>
                  <a:gd name="connsiteY27" fmla="*/ 1681148 h 2620387"/>
                  <a:gd name="connsiteX28" fmla="*/ 6913883 w 7445828"/>
                  <a:gd name="connsiteY28" fmla="*/ 1734550 h 2620387"/>
                  <a:gd name="connsiteX29" fmla="*/ 7091031 w 7445828"/>
                  <a:gd name="connsiteY29" fmla="*/ 1787709 h 2620387"/>
                  <a:gd name="connsiteX30" fmla="*/ 7268672 w 7445828"/>
                  <a:gd name="connsiteY30" fmla="*/ 1838030 h 2620387"/>
                  <a:gd name="connsiteX31" fmla="*/ 7445828 w 7445828"/>
                  <a:gd name="connsiteY31" fmla="*/ 1889011 h 2620387"/>
                  <a:gd name="connsiteX0" fmla="*/ 0 w 7445828"/>
                  <a:gd name="connsiteY0" fmla="*/ 2620387 h 2620387"/>
                  <a:gd name="connsiteX1" fmla="*/ 177641 w 7445828"/>
                  <a:gd name="connsiteY1" fmla="*/ 2601468 h 2620387"/>
                  <a:gd name="connsiteX2" fmla="*/ 2482102 w 7445828"/>
                  <a:gd name="connsiteY2" fmla="*/ 0 h 2620387"/>
                  <a:gd name="connsiteX3" fmla="*/ 2659258 w 7445828"/>
                  <a:gd name="connsiteY3" fmla="*/ 26879 h 2620387"/>
                  <a:gd name="connsiteX4" fmla="*/ 2836414 w 7445828"/>
                  <a:gd name="connsiteY4" fmla="*/ 74726 h 2620387"/>
                  <a:gd name="connsiteX5" fmla="*/ 3014055 w 7445828"/>
                  <a:gd name="connsiteY5" fmla="*/ 139648 h 2620387"/>
                  <a:gd name="connsiteX6" fmla="*/ 3191211 w 7445828"/>
                  <a:gd name="connsiteY6" fmla="*/ 251332 h 2620387"/>
                  <a:gd name="connsiteX7" fmla="*/ 3368359 w 7445828"/>
                  <a:gd name="connsiteY7" fmla="*/ 375780 h 2620387"/>
                  <a:gd name="connsiteX8" fmla="*/ 3545515 w 7445828"/>
                  <a:gd name="connsiteY8" fmla="*/ 493528 h 2620387"/>
                  <a:gd name="connsiteX9" fmla="*/ 3723157 w 7445828"/>
                  <a:gd name="connsiteY9" fmla="*/ 603853 h 2620387"/>
                  <a:gd name="connsiteX10" fmla="*/ 3900313 w 7445828"/>
                  <a:gd name="connsiteY10" fmla="*/ 694615 h 2620387"/>
                  <a:gd name="connsiteX11" fmla="*/ 4077469 w 7445828"/>
                  <a:gd name="connsiteY11" fmla="*/ 774115 h 2620387"/>
                  <a:gd name="connsiteX12" fmla="*/ 4254617 w 7445828"/>
                  <a:gd name="connsiteY12" fmla="*/ 835592 h 2620387"/>
                  <a:gd name="connsiteX13" fmla="*/ 4432259 w 7445828"/>
                  <a:gd name="connsiteY13" fmla="*/ 904148 h 2620387"/>
                  <a:gd name="connsiteX14" fmla="*/ 4609414 w 7445828"/>
                  <a:gd name="connsiteY14" fmla="*/ 984635 h 2620387"/>
                  <a:gd name="connsiteX15" fmla="*/ 4786570 w 7445828"/>
                  <a:gd name="connsiteY15" fmla="*/ 1058178 h 2620387"/>
                  <a:gd name="connsiteX16" fmla="*/ 4963726 w 7445828"/>
                  <a:gd name="connsiteY16" fmla="*/ 1124587 h 2620387"/>
                  <a:gd name="connsiteX17" fmla="*/ 5141360 w 7445828"/>
                  <a:gd name="connsiteY17" fmla="*/ 1187073 h 2620387"/>
                  <a:gd name="connsiteX18" fmla="*/ 5318516 w 7445828"/>
                  <a:gd name="connsiteY18" fmla="*/ 1237887 h 2620387"/>
                  <a:gd name="connsiteX19" fmla="*/ 5495672 w 7445828"/>
                  <a:gd name="connsiteY19" fmla="*/ 1292914 h 2620387"/>
                  <a:gd name="connsiteX20" fmla="*/ 5672828 w 7445828"/>
                  <a:gd name="connsiteY20" fmla="*/ 1353464 h 2620387"/>
                  <a:gd name="connsiteX21" fmla="*/ 5850469 w 7445828"/>
                  <a:gd name="connsiteY21" fmla="*/ 1412292 h 2620387"/>
                  <a:gd name="connsiteX22" fmla="*/ 6027625 w 7445828"/>
                  <a:gd name="connsiteY22" fmla="*/ 1468723 h 2620387"/>
                  <a:gd name="connsiteX23" fmla="*/ 6204773 w 7445828"/>
                  <a:gd name="connsiteY23" fmla="*/ 1523445 h 2620387"/>
                  <a:gd name="connsiteX24" fmla="*/ 6381929 w 7445828"/>
                  <a:gd name="connsiteY24" fmla="*/ 1568174 h 2620387"/>
                  <a:gd name="connsiteX25" fmla="*/ 6559571 w 7445828"/>
                  <a:gd name="connsiteY25" fmla="*/ 1629976 h 2620387"/>
                  <a:gd name="connsiteX26" fmla="*/ 6736727 w 7445828"/>
                  <a:gd name="connsiteY26" fmla="*/ 1681148 h 2620387"/>
                  <a:gd name="connsiteX27" fmla="*/ 6913883 w 7445828"/>
                  <a:gd name="connsiteY27" fmla="*/ 1734550 h 2620387"/>
                  <a:gd name="connsiteX28" fmla="*/ 7091031 w 7445828"/>
                  <a:gd name="connsiteY28" fmla="*/ 1787709 h 2620387"/>
                  <a:gd name="connsiteX29" fmla="*/ 7268672 w 7445828"/>
                  <a:gd name="connsiteY29" fmla="*/ 1838030 h 2620387"/>
                  <a:gd name="connsiteX30" fmla="*/ 7445828 w 7445828"/>
                  <a:gd name="connsiteY30" fmla="*/ 1889011 h 2620387"/>
                  <a:gd name="connsiteX0" fmla="*/ 0 w 7445828"/>
                  <a:gd name="connsiteY0" fmla="*/ 2620387 h 2620387"/>
                  <a:gd name="connsiteX1" fmla="*/ 2482102 w 7445828"/>
                  <a:gd name="connsiteY1" fmla="*/ 0 h 2620387"/>
                  <a:gd name="connsiteX2" fmla="*/ 2659258 w 7445828"/>
                  <a:gd name="connsiteY2" fmla="*/ 26879 h 2620387"/>
                  <a:gd name="connsiteX3" fmla="*/ 2836414 w 7445828"/>
                  <a:gd name="connsiteY3" fmla="*/ 74726 h 2620387"/>
                  <a:gd name="connsiteX4" fmla="*/ 3014055 w 7445828"/>
                  <a:gd name="connsiteY4" fmla="*/ 139648 h 2620387"/>
                  <a:gd name="connsiteX5" fmla="*/ 3191211 w 7445828"/>
                  <a:gd name="connsiteY5" fmla="*/ 251332 h 2620387"/>
                  <a:gd name="connsiteX6" fmla="*/ 3368359 w 7445828"/>
                  <a:gd name="connsiteY6" fmla="*/ 375780 h 2620387"/>
                  <a:gd name="connsiteX7" fmla="*/ 3545515 w 7445828"/>
                  <a:gd name="connsiteY7" fmla="*/ 493528 h 2620387"/>
                  <a:gd name="connsiteX8" fmla="*/ 3723157 w 7445828"/>
                  <a:gd name="connsiteY8" fmla="*/ 603853 h 2620387"/>
                  <a:gd name="connsiteX9" fmla="*/ 3900313 w 7445828"/>
                  <a:gd name="connsiteY9" fmla="*/ 694615 h 2620387"/>
                  <a:gd name="connsiteX10" fmla="*/ 4077469 w 7445828"/>
                  <a:gd name="connsiteY10" fmla="*/ 774115 h 2620387"/>
                  <a:gd name="connsiteX11" fmla="*/ 4254617 w 7445828"/>
                  <a:gd name="connsiteY11" fmla="*/ 835592 h 2620387"/>
                  <a:gd name="connsiteX12" fmla="*/ 4432259 w 7445828"/>
                  <a:gd name="connsiteY12" fmla="*/ 904148 h 2620387"/>
                  <a:gd name="connsiteX13" fmla="*/ 4609414 w 7445828"/>
                  <a:gd name="connsiteY13" fmla="*/ 984635 h 2620387"/>
                  <a:gd name="connsiteX14" fmla="*/ 4786570 w 7445828"/>
                  <a:gd name="connsiteY14" fmla="*/ 1058178 h 2620387"/>
                  <a:gd name="connsiteX15" fmla="*/ 4963726 w 7445828"/>
                  <a:gd name="connsiteY15" fmla="*/ 1124587 h 2620387"/>
                  <a:gd name="connsiteX16" fmla="*/ 5141360 w 7445828"/>
                  <a:gd name="connsiteY16" fmla="*/ 1187073 h 2620387"/>
                  <a:gd name="connsiteX17" fmla="*/ 5318516 w 7445828"/>
                  <a:gd name="connsiteY17" fmla="*/ 1237887 h 2620387"/>
                  <a:gd name="connsiteX18" fmla="*/ 5495672 w 7445828"/>
                  <a:gd name="connsiteY18" fmla="*/ 1292914 h 2620387"/>
                  <a:gd name="connsiteX19" fmla="*/ 5672828 w 7445828"/>
                  <a:gd name="connsiteY19" fmla="*/ 1353464 h 2620387"/>
                  <a:gd name="connsiteX20" fmla="*/ 5850469 w 7445828"/>
                  <a:gd name="connsiteY20" fmla="*/ 1412292 h 2620387"/>
                  <a:gd name="connsiteX21" fmla="*/ 6027625 w 7445828"/>
                  <a:gd name="connsiteY21" fmla="*/ 1468723 h 2620387"/>
                  <a:gd name="connsiteX22" fmla="*/ 6204773 w 7445828"/>
                  <a:gd name="connsiteY22" fmla="*/ 1523445 h 2620387"/>
                  <a:gd name="connsiteX23" fmla="*/ 6381929 w 7445828"/>
                  <a:gd name="connsiteY23" fmla="*/ 1568174 h 2620387"/>
                  <a:gd name="connsiteX24" fmla="*/ 6559571 w 7445828"/>
                  <a:gd name="connsiteY24" fmla="*/ 1629976 h 2620387"/>
                  <a:gd name="connsiteX25" fmla="*/ 6736727 w 7445828"/>
                  <a:gd name="connsiteY25" fmla="*/ 1681148 h 2620387"/>
                  <a:gd name="connsiteX26" fmla="*/ 6913883 w 7445828"/>
                  <a:gd name="connsiteY26" fmla="*/ 1734550 h 2620387"/>
                  <a:gd name="connsiteX27" fmla="*/ 7091031 w 7445828"/>
                  <a:gd name="connsiteY27" fmla="*/ 1787709 h 2620387"/>
                  <a:gd name="connsiteX28" fmla="*/ 7268672 w 7445828"/>
                  <a:gd name="connsiteY28" fmla="*/ 1838030 h 2620387"/>
                  <a:gd name="connsiteX29" fmla="*/ 7445828 w 7445828"/>
                  <a:gd name="connsiteY29" fmla="*/ 1889011 h 2620387"/>
                  <a:gd name="connsiteX0" fmla="*/ 0 w 4963726"/>
                  <a:gd name="connsiteY0" fmla="*/ 0 h 1889011"/>
                  <a:gd name="connsiteX1" fmla="*/ 177156 w 4963726"/>
                  <a:gd name="connsiteY1" fmla="*/ 26879 h 1889011"/>
                  <a:gd name="connsiteX2" fmla="*/ 354312 w 4963726"/>
                  <a:gd name="connsiteY2" fmla="*/ 74726 h 1889011"/>
                  <a:gd name="connsiteX3" fmla="*/ 531953 w 4963726"/>
                  <a:gd name="connsiteY3" fmla="*/ 139648 h 1889011"/>
                  <a:gd name="connsiteX4" fmla="*/ 709109 w 4963726"/>
                  <a:gd name="connsiteY4" fmla="*/ 251332 h 1889011"/>
                  <a:gd name="connsiteX5" fmla="*/ 886257 w 4963726"/>
                  <a:gd name="connsiteY5" fmla="*/ 375780 h 1889011"/>
                  <a:gd name="connsiteX6" fmla="*/ 1063413 w 4963726"/>
                  <a:gd name="connsiteY6" fmla="*/ 493528 h 1889011"/>
                  <a:gd name="connsiteX7" fmla="*/ 1241055 w 4963726"/>
                  <a:gd name="connsiteY7" fmla="*/ 603853 h 1889011"/>
                  <a:gd name="connsiteX8" fmla="*/ 1418211 w 4963726"/>
                  <a:gd name="connsiteY8" fmla="*/ 694615 h 1889011"/>
                  <a:gd name="connsiteX9" fmla="*/ 1595367 w 4963726"/>
                  <a:gd name="connsiteY9" fmla="*/ 774115 h 1889011"/>
                  <a:gd name="connsiteX10" fmla="*/ 1772515 w 4963726"/>
                  <a:gd name="connsiteY10" fmla="*/ 835592 h 1889011"/>
                  <a:gd name="connsiteX11" fmla="*/ 1950157 w 4963726"/>
                  <a:gd name="connsiteY11" fmla="*/ 904148 h 1889011"/>
                  <a:gd name="connsiteX12" fmla="*/ 2127312 w 4963726"/>
                  <a:gd name="connsiteY12" fmla="*/ 984635 h 1889011"/>
                  <a:gd name="connsiteX13" fmla="*/ 2304468 w 4963726"/>
                  <a:gd name="connsiteY13" fmla="*/ 1058178 h 1889011"/>
                  <a:gd name="connsiteX14" fmla="*/ 2481624 w 4963726"/>
                  <a:gd name="connsiteY14" fmla="*/ 1124587 h 1889011"/>
                  <a:gd name="connsiteX15" fmla="*/ 2659258 w 4963726"/>
                  <a:gd name="connsiteY15" fmla="*/ 1187073 h 1889011"/>
                  <a:gd name="connsiteX16" fmla="*/ 2836414 w 4963726"/>
                  <a:gd name="connsiteY16" fmla="*/ 1237887 h 1889011"/>
                  <a:gd name="connsiteX17" fmla="*/ 3013570 w 4963726"/>
                  <a:gd name="connsiteY17" fmla="*/ 1292914 h 1889011"/>
                  <a:gd name="connsiteX18" fmla="*/ 3190726 w 4963726"/>
                  <a:gd name="connsiteY18" fmla="*/ 1353464 h 1889011"/>
                  <a:gd name="connsiteX19" fmla="*/ 3368367 w 4963726"/>
                  <a:gd name="connsiteY19" fmla="*/ 1412292 h 1889011"/>
                  <a:gd name="connsiteX20" fmla="*/ 3545523 w 4963726"/>
                  <a:gd name="connsiteY20" fmla="*/ 1468723 h 1889011"/>
                  <a:gd name="connsiteX21" fmla="*/ 3722671 w 4963726"/>
                  <a:gd name="connsiteY21" fmla="*/ 1523445 h 1889011"/>
                  <a:gd name="connsiteX22" fmla="*/ 3899827 w 4963726"/>
                  <a:gd name="connsiteY22" fmla="*/ 1568174 h 1889011"/>
                  <a:gd name="connsiteX23" fmla="*/ 4077469 w 4963726"/>
                  <a:gd name="connsiteY23" fmla="*/ 1629976 h 1889011"/>
                  <a:gd name="connsiteX24" fmla="*/ 4254625 w 4963726"/>
                  <a:gd name="connsiteY24" fmla="*/ 1681148 h 1889011"/>
                  <a:gd name="connsiteX25" fmla="*/ 4431781 w 4963726"/>
                  <a:gd name="connsiteY25" fmla="*/ 1734550 h 1889011"/>
                  <a:gd name="connsiteX26" fmla="*/ 4608929 w 4963726"/>
                  <a:gd name="connsiteY26" fmla="*/ 1787709 h 1889011"/>
                  <a:gd name="connsiteX27" fmla="*/ 4786570 w 4963726"/>
                  <a:gd name="connsiteY27" fmla="*/ 1838030 h 1889011"/>
                  <a:gd name="connsiteX28" fmla="*/ 4963726 w 4963726"/>
                  <a:gd name="connsiteY28" fmla="*/ 1889011 h 1889011"/>
                  <a:gd name="csX0" fmla="*/ 0 w 5028757"/>
                  <a:gd name="csY0" fmla="*/ 0 h 1913849"/>
                  <a:gd name="csX1" fmla="*/ 177156 w 5028757"/>
                  <a:gd name="csY1" fmla="*/ 26879 h 1913849"/>
                  <a:gd name="csX2" fmla="*/ 354312 w 5028757"/>
                  <a:gd name="csY2" fmla="*/ 74726 h 1913849"/>
                  <a:gd name="csX3" fmla="*/ 531953 w 5028757"/>
                  <a:gd name="csY3" fmla="*/ 139648 h 1913849"/>
                  <a:gd name="csX4" fmla="*/ 709109 w 5028757"/>
                  <a:gd name="csY4" fmla="*/ 251332 h 1913849"/>
                  <a:gd name="csX5" fmla="*/ 886257 w 5028757"/>
                  <a:gd name="csY5" fmla="*/ 375780 h 1913849"/>
                  <a:gd name="csX6" fmla="*/ 1063413 w 5028757"/>
                  <a:gd name="csY6" fmla="*/ 493528 h 1913849"/>
                  <a:gd name="csX7" fmla="*/ 1241055 w 5028757"/>
                  <a:gd name="csY7" fmla="*/ 603853 h 1913849"/>
                  <a:gd name="csX8" fmla="*/ 1418211 w 5028757"/>
                  <a:gd name="csY8" fmla="*/ 694615 h 1913849"/>
                  <a:gd name="csX9" fmla="*/ 1595367 w 5028757"/>
                  <a:gd name="csY9" fmla="*/ 774115 h 1913849"/>
                  <a:gd name="csX10" fmla="*/ 1772515 w 5028757"/>
                  <a:gd name="csY10" fmla="*/ 835592 h 1913849"/>
                  <a:gd name="csX11" fmla="*/ 1950157 w 5028757"/>
                  <a:gd name="csY11" fmla="*/ 904148 h 1913849"/>
                  <a:gd name="csX12" fmla="*/ 2127312 w 5028757"/>
                  <a:gd name="csY12" fmla="*/ 984635 h 1913849"/>
                  <a:gd name="csX13" fmla="*/ 2304468 w 5028757"/>
                  <a:gd name="csY13" fmla="*/ 1058178 h 1913849"/>
                  <a:gd name="csX14" fmla="*/ 2481624 w 5028757"/>
                  <a:gd name="csY14" fmla="*/ 1124587 h 1913849"/>
                  <a:gd name="csX15" fmla="*/ 2659258 w 5028757"/>
                  <a:gd name="csY15" fmla="*/ 1187073 h 1913849"/>
                  <a:gd name="csX16" fmla="*/ 2836414 w 5028757"/>
                  <a:gd name="csY16" fmla="*/ 1237887 h 1913849"/>
                  <a:gd name="csX17" fmla="*/ 3013570 w 5028757"/>
                  <a:gd name="csY17" fmla="*/ 1292914 h 1913849"/>
                  <a:gd name="csX18" fmla="*/ 3190726 w 5028757"/>
                  <a:gd name="csY18" fmla="*/ 1353464 h 1913849"/>
                  <a:gd name="csX19" fmla="*/ 3368367 w 5028757"/>
                  <a:gd name="csY19" fmla="*/ 1412292 h 1913849"/>
                  <a:gd name="csX20" fmla="*/ 3545523 w 5028757"/>
                  <a:gd name="csY20" fmla="*/ 1468723 h 1913849"/>
                  <a:gd name="csX21" fmla="*/ 3722671 w 5028757"/>
                  <a:gd name="csY21" fmla="*/ 1523445 h 1913849"/>
                  <a:gd name="csX22" fmla="*/ 3899827 w 5028757"/>
                  <a:gd name="csY22" fmla="*/ 1568174 h 1913849"/>
                  <a:gd name="csX23" fmla="*/ 4077469 w 5028757"/>
                  <a:gd name="csY23" fmla="*/ 1629976 h 1913849"/>
                  <a:gd name="csX24" fmla="*/ 4254625 w 5028757"/>
                  <a:gd name="csY24" fmla="*/ 1681148 h 1913849"/>
                  <a:gd name="csX25" fmla="*/ 4431781 w 5028757"/>
                  <a:gd name="csY25" fmla="*/ 1734550 h 1913849"/>
                  <a:gd name="csX26" fmla="*/ 4608929 w 5028757"/>
                  <a:gd name="csY26" fmla="*/ 1787709 h 1913849"/>
                  <a:gd name="csX27" fmla="*/ 4786570 w 5028757"/>
                  <a:gd name="csY27" fmla="*/ 1838030 h 1913849"/>
                  <a:gd name="csX28" fmla="*/ 5028757 w 5028757"/>
                  <a:gd name="csY28" fmla="*/ 1913849 h 191384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</a:cxnLst>
                <a:rect l="l" t="t" r="r" b="b"/>
                <a:pathLst>
                  <a:path w="5028757" h="1913849">
                    <a:moveTo>
                      <a:pt x="0" y="0"/>
                    </a:moveTo>
                    <a:lnTo>
                      <a:pt x="177156" y="26879"/>
                    </a:lnTo>
                    <a:lnTo>
                      <a:pt x="354312" y="74726"/>
                    </a:lnTo>
                    <a:lnTo>
                      <a:pt x="531953" y="139648"/>
                    </a:lnTo>
                    <a:lnTo>
                      <a:pt x="709109" y="251332"/>
                    </a:lnTo>
                    <a:lnTo>
                      <a:pt x="886257" y="375780"/>
                    </a:lnTo>
                    <a:lnTo>
                      <a:pt x="1063413" y="493528"/>
                    </a:lnTo>
                    <a:lnTo>
                      <a:pt x="1241055" y="603853"/>
                    </a:lnTo>
                    <a:lnTo>
                      <a:pt x="1418211" y="694615"/>
                    </a:lnTo>
                    <a:lnTo>
                      <a:pt x="1595367" y="774115"/>
                    </a:lnTo>
                    <a:lnTo>
                      <a:pt x="1772515" y="835592"/>
                    </a:lnTo>
                    <a:lnTo>
                      <a:pt x="1950157" y="904148"/>
                    </a:lnTo>
                    <a:lnTo>
                      <a:pt x="2127312" y="984635"/>
                    </a:lnTo>
                    <a:lnTo>
                      <a:pt x="2304468" y="1058178"/>
                    </a:lnTo>
                    <a:lnTo>
                      <a:pt x="2481624" y="1124587"/>
                    </a:lnTo>
                    <a:lnTo>
                      <a:pt x="2659258" y="1187073"/>
                    </a:lnTo>
                    <a:lnTo>
                      <a:pt x="2836414" y="1237887"/>
                    </a:lnTo>
                    <a:lnTo>
                      <a:pt x="3013570" y="1292914"/>
                    </a:lnTo>
                    <a:lnTo>
                      <a:pt x="3190726" y="1353464"/>
                    </a:lnTo>
                    <a:lnTo>
                      <a:pt x="3368367" y="1412292"/>
                    </a:lnTo>
                    <a:lnTo>
                      <a:pt x="3545523" y="1468723"/>
                    </a:lnTo>
                    <a:lnTo>
                      <a:pt x="3722671" y="1523445"/>
                    </a:lnTo>
                    <a:lnTo>
                      <a:pt x="3899827" y="1568174"/>
                    </a:lnTo>
                    <a:lnTo>
                      <a:pt x="4077469" y="1629976"/>
                    </a:lnTo>
                    <a:lnTo>
                      <a:pt x="4254625" y="1681148"/>
                    </a:lnTo>
                    <a:lnTo>
                      <a:pt x="4431781" y="1734550"/>
                    </a:lnTo>
                    <a:lnTo>
                      <a:pt x="4608929" y="1787709"/>
                    </a:lnTo>
                    <a:lnTo>
                      <a:pt x="4786570" y="1838030"/>
                    </a:lnTo>
                    <a:cubicBezTo>
                      <a:pt x="4845622" y="1855024"/>
                      <a:pt x="4969705" y="1896855"/>
                      <a:pt x="5028757" y="1913849"/>
                    </a:cubicBezTo>
                  </a:path>
                </a:pathLst>
              </a:custGeom>
              <a:noFill/>
              <a:ln w="78377" cap="rnd">
                <a:solidFill>
                  <a:srgbClr val="D83B4A"/>
                </a:solidFill>
                <a:prstDash val="solid"/>
                <a:round/>
                <a:headEnd type="oval"/>
                <a:tailEnd type="none"/>
              </a:ln>
            </p:spPr>
            <p:txBody>
              <a:bodyPr rtlCol="0" anchor="ctr"/>
              <a:lstStyle/>
              <a:p>
                <a:endParaRPr lang="en-SE" dirty="0"/>
              </a:p>
            </p:txBody>
          </p:sp>
          <p:sp>
            <p:nvSpPr>
              <p:cNvPr id="139" name="Triangle 138">
                <a:extLst>
                  <a:ext uri="{FF2B5EF4-FFF2-40B4-BE49-F238E27FC236}">
                    <a16:creationId xmlns:a16="http://schemas.microsoft.com/office/drawing/2014/main" id="{BCB41324-3E00-C753-4F38-BD06E54BF731}"/>
                  </a:ext>
                </a:extLst>
              </p:cNvPr>
              <p:cNvSpPr/>
              <p:nvPr/>
            </p:nvSpPr>
            <p:spPr>
              <a:xfrm rot="6494454">
                <a:off x="10249585" y="4656315"/>
                <a:ext cx="320534" cy="301567"/>
              </a:xfrm>
              <a:prstGeom prst="triangle">
                <a:avLst/>
              </a:prstGeom>
              <a:solidFill>
                <a:srgbClr val="D83B4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 dirty="0"/>
              </a:p>
            </p:txBody>
          </p: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3044B2D-7298-A22D-C79B-706ADC977770}"/>
              </a:ext>
            </a:extLst>
          </p:cNvPr>
          <p:cNvSpPr/>
          <p:nvPr/>
        </p:nvSpPr>
        <p:spPr>
          <a:xfrm>
            <a:off x="4745255" y="865885"/>
            <a:ext cx="5813660" cy="5564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56F6DB-85C3-2A40-0B1E-DC6C8AA46FB8}"/>
              </a:ext>
            </a:extLst>
          </p:cNvPr>
          <p:cNvSpPr/>
          <p:nvPr/>
        </p:nvSpPr>
        <p:spPr>
          <a:xfrm>
            <a:off x="1780674" y="865885"/>
            <a:ext cx="2974207" cy="5564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140" name="Image 0" descr="preencoded.png">
            <a:extLst>
              <a:ext uri="{FF2B5EF4-FFF2-40B4-BE49-F238E27FC236}">
                <a16:creationId xmlns:a16="http://schemas.microsoft.com/office/drawing/2014/main" id="{8CAB2969-8D18-6C75-C18D-9C05CFC685CD}"/>
              </a:ext>
            </a:extLst>
          </p:cNvPr>
          <p:cNvGrpSpPr/>
          <p:nvPr/>
        </p:nvGrpSpPr>
        <p:grpSpPr>
          <a:xfrm>
            <a:off x="1809101" y="6018829"/>
            <a:ext cx="8047787" cy="51619"/>
            <a:chOff x="1903805" y="6050757"/>
            <a:chExt cx="8047787" cy="51619"/>
          </a:xfrm>
          <a:noFill/>
        </p:grpSpPr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BB8E4BE7-1505-DCD9-EC35-58BC744CF34A}"/>
                </a:ext>
              </a:extLst>
            </p:cNvPr>
            <p:cNvSpPr/>
            <p:nvPr/>
          </p:nvSpPr>
          <p:spPr>
            <a:xfrm>
              <a:off x="1903805" y="6050757"/>
              <a:ext cx="8885" cy="51619"/>
            </a:xfrm>
            <a:custGeom>
              <a:avLst/>
              <a:gdLst>
                <a:gd name="connsiteX0" fmla="*/ 41 w 8885"/>
                <a:gd name="connsiteY0" fmla="*/ 530 h 51619"/>
                <a:gd name="connsiteX1" fmla="*/ 41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1" y="530"/>
                  </a:moveTo>
                  <a:lnTo>
                    <a:pt x="41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21B0A558-6211-DC5D-94EA-F80473726557}"/>
                </a:ext>
              </a:extLst>
            </p:cNvPr>
            <p:cNvSpPr/>
            <p:nvPr/>
          </p:nvSpPr>
          <p:spPr>
            <a:xfrm>
              <a:off x="3913806" y="6050757"/>
              <a:ext cx="8885" cy="51619"/>
            </a:xfrm>
            <a:custGeom>
              <a:avLst/>
              <a:gdLst>
                <a:gd name="connsiteX0" fmla="*/ 267 w 8885"/>
                <a:gd name="connsiteY0" fmla="*/ 530 h 51619"/>
                <a:gd name="connsiteX1" fmla="*/ 267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267" y="530"/>
                  </a:moveTo>
                  <a:lnTo>
                    <a:pt x="267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D6C750DF-065A-8799-5AA7-04B9606B5ECC}"/>
                </a:ext>
              </a:extLst>
            </p:cNvPr>
            <p:cNvSpPr/>
            <p:nvPr/>
          </p:nvSpPr>
          <p:spPr>
            <a:xfrm>
              <a:off x="5923256" y="6050757"/>
              <a:ext cx="8885" cy="51619"/>
            </a:xfrm>
            <a:custGeom>
              <a:avLst/>
              <a:gdLst>
                <a:gd name="connsiteX0" fmla="*/ 493 w 8885"/>
                <a:gd name="connsiteY0" fmla="*/ 530 h 51619"/>
                <a:gd name="connsiteX1" fmla="*/ 493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93" y="530"/>
                  </a:moveTo>
                  <a:lnTo>
                    <a:pt x="493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6B025FA5-E42F-EACC-27D5-E50EA6F43D75}"/>
                </a:ext>
              </a:extLst>
            </p:cNvPr>
            <p:cNvSpPr/>
            <p:nvPr/>
          </p:nvSpPr>
          <p:spPr>
            <a:xfrm>
              <a:off x="7933257" y="6050757"/>
              <a:ext cx="8885" cy="51619"/>
            </a:xfrm>
            <a:custGeom>
              <a:avLst/>
              <a:gdLst>
                <a:gd name="connsiteX0" fmla="*/ 719 w 8885"/>
                <a:gd name="connsiteY0" fmla="*/ 530 h 51619"/>
                <a:gd name="connsiteX1" fmla="*/ 719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719" y="530"/>
                  </a:moveTo>
                  <a:lnTo>
                    <a:pt x="719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84A66F3B-D47A-AB86-6438-96C3A9164F62}"/>
                </a:ext>
              </a:extLst>
            </p:cNvPr>
            <p:cNvSpPr/>
            <p:nvPr/>
          </p:nvSpPr>
          <p:spPr>
            <a:xfrm>
              <a:off x="9942707" y="6050757"/>
              <a:ext cx="8885" cy="51619"/>
            </a:xfrm>
            <a:custGeom>
              <a:avLst/>
              <a:gdLst>
                <a:gd name="connsiteX0" fmla="*/ 945 w 8885"/>
                <a:gd name="connsiteY0" fmla="*/ 530 h 51619"/>
                <a:gd name="connsiteX1" fmla="*/ 945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945" y="530"/>
                  </a:moveTo>
                  <a:lnTo>
                    <a:pt x="945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146" name="Image 0" descr="preencoded.png">
            <a:extLst>
              <a:ext uri="{FF2B5EF4-FFF2-40B4-BE49-F238E27FC236}">
                <a16:creationId xmlns:a16="http://schemas.microsoft.com/office/drawing/2014/main" id="{4DC7FC44-4105-42C1-CF5A-EF4F75BB2BC0}"/>
              </a:ext>
            </a:extLst>
          </p:cNvPr>
          <p:cNvGrpSpPr/>
          <p:nvPr/>
        </p:nvGrpSpPr>
        <p:grpSpPr>
          <a:xfrm>
            <a:off x="1678873" y="6010945"/>
            <a:ext cx="8588692" cy="469549"/>
            <a:chOff x="1777744" y="6042873"/>
            <a:chExt cx="8770711" cy="469549"/>
          </a:xfrm>
          <a:solidFill>
            <a:srgbClr val="262626"/>
          </a:solidFill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E95A2F2F-339B-4DDE-926F-E6EAC9699B24}"/>
                </a:ext>
              </a:extLst>
            </p:cNvPr>
            <p:cNvSpPr txBox="1"/>
            <p:nvPr/>
          </p:nvSpPr>
          <p:spPr>
            <a:xfrm>
              <a:off x="1777744" y="6042873"/>
              <a:ext cx="862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1980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C47C4A57-E940-E00E-95FE-8867C3B5A3A2}"/>
                </a:ext>
              </a:extLst>
            </p:cNvPr>
            <p:cNvSpPr txBox="1"/>
            <p:nvPr/>
          </p:nvSpPr>
          <p:spPr>
            <a:xfrm>
              <a:off x="3591346" y="6044096"/>
              <a:ext cx="848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1990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A1046BD0-0721-0CF7-1D32-241F907E6950}"/>
                </a:ext>
              </a:extLst>
            </p:cNvPr>
            <p:cNvSpPr txBox="1"/>
            <p:nvPr/>
          </p:nvSpPr>
          <p:spPr>
            <a:xfrm>
              <a:off x="5574140" y="6044096"/>
              <a:ext cx="925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2000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CAE8F55A-06CF-DF43-A73C-0D705F9187A7}"/>
                </a:ext>
              </a:extLst>
            </p:cNvPr>
            <p:cNvSpPr txBox="1"/>
            <p:nvPr/>
          </p:nvSpPr>
          <p:spPr>
            <a:xfrm>
              <a:off x="7638408" y="6050757"/>
              <a:ext cx="857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2010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A1FA3791-7EE4-E19A-27EA-CA9CB0A3C695}"/>
                </a:ext>
              </a:extLst>
            </p:cNvPr>
            <p:cNvSpPr txBox="1"/>
            <p:nvPr/>
          </p:nvSpPr>
          <p:spPr>
            <a:xfrm>
              <a:off x="9639232" y="6049004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2020</a:t>
              </a:r>
            </a:p>
          </p:txBody>
        </p:sp>
      </p:grpSp>
      <p:sp>
        <p:nvSpPr>
          <p:cNvPr id="152" name="Freeform 151">
            <a:extLst>
              <a:ext uri="{FF2B5EF4-FFF2-40B4-BE49-F238E27FC236}">
                <a16:creationId xmlns:a16="http://schemas.microsoft.com/office/drawing/2014/main" id="{218AF69B-5002-8B23-86A6-A5223A7E567D}"/>
              </a:ext>
            </a:extLst>
          </p:cNvPr>
          <p:cNvSpPr/>
          <p:nvPr/>
        </p:nvSpPr>
        <p:spPr>
          <a:xfrm>
            <a:off x="1804657" y="6023131"/>
            <a:ext cx="8572719" cy="45719"/>
          </a:xfrm>
          <a:custGeom>
            <a:avLst/>
            <a:gdLst>
              <a:gd name="connsiteX0" fmla="*/ 0 w 8441126"/>
              <a:gd name="connsiteY0" fmla="*/ 1 h 8603"/>
              <a:gd name="connsiteX1" fmla="*/ 8441126 w 8441126"/>
              <a:gd name="connsiteY1" fmla="*/ 1 h 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41126" h="8603">
                <a:moveTo>
                  <a:pt x="0" y="1"/>
                </a:moveTo>
                <a:lnTo>
                  <a:pt x="8441126" y="1"/>
                </a:lnTo>
              </a:path>
            </a:pathLst>
          </a:custGeom>
          <a:ln w="17762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2BD89EE-31A8-DC4F-F23F-7CE284B9E29D}"/>
              </a:ext>
            </a:extLst>
          </p:cNvPr>
          <p:cNvSpPr txBox="1"/>
          <p:nvPr/>
        </p:nvSpPr>
        <p:spPr>
          <a:xfrm>
            <a:off x="4013659" y="1729587"/>
            <a:ext cx="1538888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1994</a:t>
            </a:r>
          </a:p>
          <a:p>
            <a:pPr algn="ctr"/>
            <a:r>
              <a:rPr lang="en-SE" sz="4000" dirty="0">
                <a:latin typeface="Rubik Medium" pitchFamily="2" charset="-79"/>
                <a:cs typeface="Rubik Medium" pitchFamily="2" charset="-79"/>
              </a:rPr>
              <a:t>59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BB1F6411-55DF-817D-D64D-73C567FA8BA9}"/>
              </a:ext>
            </a:extLst>
          </p:cNvPr>
          <p:cNvSpPr txBox="1"/>
          <p:nvPr/>
        </p:nvSpPr>
        <p:spPr>
          <a:xfrm>
            <a:off x="8079959" y="4728554"/>
            <a:ext cx="220661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90000"/>
              </a:lnSpc>
            </a:pPr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r">
              <a:lnSpc>
                <a:spcPct val="90000"/>
              </a:lnSpc>
            </a:pPr>
            <a:r>
              <a:rPr lang="en-SE" sz="4000" dirty="0">
                <a:latin typeface="Rubik Medium" pitchFamily="2" charset="-79"/>
                <a:cs typeface="Rubik Medium" pitchFamily="2" charset="-79"/>
              </a:rPr>
              <a:t>16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B54DBD-022B-3DC7-5521-54C71F718AEF}"/>
              </a:ext>
            </a:extLst>
          </p:cNvPr>
          <p:cNvSpPr txBox="1"/>
          <p:nvPr/>
        </p:nvSpPr>
        <p:spPr>
          <a:xfrm>
            <a:off x="1735416" y="360496"/>
            <a:ext cx="96824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HIV Infections</a:t>
            </a:r>
            <a:br>
              <a:rPr lang="en-SE" sz="4400" dirty="0">
                <a:latin typeface="Rubik Medium" pitchFamily="2" charset="-79"/>
                <a:cs typeface="Rubik Medium" pitchFamily="2" charset="-79"/>
              </a:rPr>
            </a:br>
            <a:r>
              <a:rPr lang="en-SE" dirty="0">
                <a:latin typeface="Rubik Light" pitchFamily="2" charset="-79"/>
                <a:cs typeface="Rubik Light" pitchFamily="2" charset="-79"/>
              </a:rPr>
              <a:t>New HIV infections per 100,000 people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123B94-BB34-0705-5CC8-04C4925F0A50}"/>
              </a:ext>
            </a:extLst>
          </p:cNvPr>
          <p:cNvSpPr txBox="1"/>
          <p:nvPr/>
        </p:nvSpPr>
        <p:spPr>
          <a:xfrm>
            <a:off x="10064435" y="6590095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6647A6-6E2E-2ADE-234D-B73C62765E87}"/>
              </a:ext>
            </a:extLst>
          </p:cNvPr>
          <p:cNvSpPr txBox="1"/>
          <p:nvPr/>
        </p:nvSpPr>
        <p:spPr>
          <a:xfrm>
            <a:off x="11793" y="6538980"/>
            <a:ext cx="397740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UNAIDS and IHME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210867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9" grpId="0" animBg="1"/>
      <p:bldP spid="153" grpId="0"/>
      <p:bldP spid="1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ACA037-85CF-5693-3A75-89F3DE63C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reeform 136">
            <a:extLst>
              <a:ext uri="{FF2B5EF4-FFF2-40B4-BE49-F238E27FC236}">
                <a16:creationId xmlns:a16="http://schemas.microsoft.com/office/drawing/2014/main" id="{27764249-3BFC-B845-2600-29A4BD5CC6D4}"/>
              </a:ext>
            </a:extLst>
          </p:cNvPr>
          <p:cNvSpPr/>
          <p:nvPr/>
        </p:nvSpPr>
        <p:spPr>
          <a:xfrm>
            <a:off x="1817986" y="1522996"/>
            <a:ext cx="8560514" cy="4506347"/>
          </a:xfrm>
          <a:custGeom>
            <a:avLst/>
            <a:gdLst>
              <a:gd name="connsiteX0" fmla="*/ 0 w 7445828"/>
              <a:gd name="connsiteY0" fmla="*/ 2620387 h 2656069"/>
              <a:gd name="connsiteX1" fmla="*/ 177642 w 7445828"/>
              <a:gd name="connsiteY1" fmla="*/ 2601469 h 2656069"/>
              <a:gd name="connsiteX2" fmla="*/ 354798 w 7445828"/>
              <a:gd name="connsiteY2" fmla="*/ 2572533 h 2656069"/>
              <a:gd name="connsiteX3" fmla="*/ 531946 w 7445828"/>
              <a:gd name="connsiteY3" fmla="*/ 2528260 h 2656069"/>
              <a:gd name="connsiteX4" fmla="*/ 709102 w 7445828"/>
              <a:gd name="connsiteY4" fmla="*/ 2460522 h 2656069"/>
              <a:gd name="connsiteX5" fmla="*/ 886743 w 7445828"/>
              <a:gd name="connsiteY5" fmla="*/ 2356883 h 2656069"/>
              <a:gd name="connsiteX6" fmla="*/ 1063899 w 7445828"/>
              <a:gd name="connsiteY6" fmla="*/ 2198315 h 2656069"/>
              <a:gd name="connsiteX7" fmla="*/ 1241055 w 7445828"/>
              <a:gd name="connsiteY7" fmla="*/ 1955702 h 2656069"/>
              <a:gd name="connsiteX8" fmla="*/ 1418203 w 7445828"/>
              <a:gd name="connsiteY8" fmla="*/ 1584513 h 2656069"/>
              <a:gd name="connsiteX9" fmla="*/ 1595845 w 7445828"/>
              <a:gd name="connsiteY9" fmla="*/ 1016584 h 2656069"/>
              <a:gd name="connsiteX10" fmla="*/ 1773001 w 7445828"/>
              <a:gd name="connsiteY10" fmla="*/ 591567 h 2656069"/>
              <a:gd name="connsiteX11" fmla="*/ 1950157 w 7445828"/>
              <a:gd name="connsiteY11" fmla="*/ 386830 h 2656069"/>
              <a:gd name="connsiteX12" fmla="*/ 2127313 w 7445828"/>
              <a:gd name="connsiteY12" fmla="*/ 224339 h 2656069"/>
              <a:gd name="connsiteX13" fmla="*/ 2304947 w 7445828"/>
              <a:gd name="connsiteY13" fmla="*/ 126285 h 2656069"/>
              <a:gd name="connsiteX14" fmla="*/ 2482102 w 7445828"/>
              <a:gd name="connsiteY14" fmla="*/ 0 h 2656069"/>
              <a:gd name="connsiteX15" fmla="*/ 2659258 w 7445828"/>
              <a:gd name="connsiteY15" fmla="*/ 26879 h 2656069"/>
              <a:gd name="connsiteX16" fmla="*/ 2836414 w 7445828"/>
              <a:gd name="connsiteY16" fmla="*/ 74727 h 2656069"/>
              <a:gd name="connsiteX17" fmla="*/ 3014056 w 7445828"/>
              <a:gd name="connsiteY17" fmla="*/ 139649 h 2656069"/>
              <a:gd name="connsiteX18" fmla="*/ 3191212 w 7445828"/>
              <a:gd name="connsiteY18" fmla="*/ 251333 h 2656069"/>
              <a:gd name="connsiteX19" fmla="*/ 3368360 w 7445828"/>
              <a:gd name="connsiteY19" fmla="*/ 375781 h 2656069"/>
              <a:gd name="connsiteX20" fmla="*/ 3545516 w 7445828"/>
              <a:gd name="connsiteY20" fmla="*/ 493528 h 2656069"/>
              <a:gd name="connsiteX21" fmla="*/ 3723157 w 7445828"/>
              <a:gd name="connsiteY21" fmla="*/ 603854 h 2656069"/>
              <a:gd name="connsiteX22" fmla="*/ 3900313 w 7445828"/>
              <a:gd name="connsiteY22" fmla="*/ 694615 h 2656069"/>
              <a:gd name="connsiteX23" fmla="*/ 4077469 w 7445828"/>
              <a:gd name="connsiteY23" fmla="*/ 774115 h 2656069"/>
              <a:gd name="connsiteX24" fmla="*/ 4254617 w 7445828"/>
              <a:gd name="connsiteY24" fmla="*/ 835592 h 2656069"/>
              <a:gd name="connsiteX25" fmla="*/ 4432259 w 7445828"/>
              <a:gd name="connsiteY25" fmla="*/ 904149 h 2656069"/>
              <a:gd name="connsiteX26" fmla="*/ 4609415 w 7445828"/>
              <a:gd name="connsiteY26" fmla="*/ 984635 h 2656069"/>
              <a:gd name="connsiteX27" fmla="*/ 4786571 w 7445828"/>
              <a:gd name="connsiteY27" fmla="*/ 1058178 h 2656069"/>
              <a:gd name="connsiteX28" fmla="*/ 4963727 w 7445828"/>
              <a:gd name="connsiteY28" fmla="*/ 1124588 h 2656069"/>
              <a:gd name="connsiteX29" fmla="*/ 5141360 w 7445828"/>
              <a:gd name="connsiteY29" fmla="*/ 1187073 h 2656069"/>
              <a:gd name="connsiteX30" fmla="*/ 5318517 w 7445828"/>
              <a:gd name="connsiteY30" fmla="*/ 1237888 h 2656069"/>
              <a:gd name="connsiteX31" fmla="*/ 5495672 w 7445828"/>
              <a:gd name="connsiteY31" fmla="*/ 1292914 h 2656069"/>
              <a:gd name="connsiteX32" fmla="*/ 5672828 w 7445828"/>
              <a:gd name="connsiteY32" fmla="*/ 1353465 h 2656069"/>
              <a:gd name="connsiteX33" fmla="*/ 5850470 w 7445828"/>
              <a:gd name="connsiteY33" fmla="*/ 1412293 h 2656069"/>
              <a:gd name="connsiteX34" fmla="*/ 6027626 w 7445828"/>
              <a:gd name="connsiteY34" fmla="*/ 1468723 h 2656069"/>
              <a:gd name="connsiteX35" fmla="*/ 6204774 w 7445828"/>
              <a:gd name="connsiteY35" fmla="*/ 1523446 h 2656069"/>
              <a:gd name="connsiteX36" fmla="*/ 6381929 w 7445828"/>
              <a:gd name="connsiteY36" fmla="*/ 1568174 h 2656069"/>
              <a:gd name="connsiteX37" fmla="*/ 6559572 w 7445828"/>
              <a:gd name="connsiteY37" fmla="*/ 1629977 h 2656069"/>
              <a:gd name="connsiteX38" fmla="*/ 6736727 w 7445828"/>
              <a:gd name="connsiteY38" fmla="*/ 1681148 h 2656069"/>
              <a:gd name="connsiteX39" fmla="*/ 6913883 w 7445828"/>
              <a:gd name="connsiteY39" fmla="*/ 1734550 h 2656069"/>
              <a:gd name="connsiteX40" fmla="*/ 7091031 w 7445828"/>
              <a:gd name="connsiteY40" fmla="*/ 1787709 h 2656069"/>
              <a:gd name="connsiteX41" fmla="*/ 7268673 w 7445828"/>
              <a:gd name="connsiteY41" fmla="*/ 1838031 h 2656069"/>
              <a:gd name="connsiteX42" fmla="*/ 7445829 w 7445828"/>
              <a:gd name="connsiteY42" fmla="*/ 1889012 h 2656069"/>
              <a:gd name="connsiteX43" fmla="*/ 7445829 w 7445828"/>
              <a:gd name="connsiteY43" fmla="*/ 2656070 h 2656069"/>
              <a:gd name="connsiteX44" fmla="*/ 7268673 w 7445828"/>
              <a:gd name="connsiteY44" fmla="*/ 2656070 h 2656069"/>
              <a:gd name="connsiteX45" fmla="*/ 7091031 w 7445828"/>
              <a:gd name="connsiteY45" fmla="*/ 2656070 h 2656069"/>
              <a:gd name="connsiteX46" fmla="*/ 6913883 w 7445828"/>
              <a:gd name="connsiteY46" fmla="*/ 2656070 h 2656069"/>
              <a:gd name="connsiteX47" fmla="*/ 6736727 w 7445828"/>
              <a:gd name="connsiteY47" fmla="*/ 2656070 h 2656069"/>
              <a:gd name="connsiteX48" fmla="*/ 6559572 w 7445828"/>
              <a:gd name="connsiteY48" fmla="*/ 2656070 h 2656069"/>
              <a:gd name="connsiteX49" fmla="*/ 6381929 w 7445828"/>
              <a:gd name="connsiteY49" fmla="*/ 2656070 h 2656069"/>
              <a:gd name="connsiteX50" fmla="*/ 6204774 w 7445828"/>
              <a:gd name="connsiteY50" fmla="*/ 2656070 h 2656069"/>
              <a:gd name="connsiteX51" fmla="*/ 6027626 w 7445828"/>
              <a:gd name="connsiteY51" fmla="*/ 2656070 h 2656069"/>
              <a:gd name="connsiteX52" fmla="*/ 5850470 w 7445828"/>
              <a:gd name="connsiteY52" fmla="*/ 2656070 h 2656069"/>
              <a:gd name="connsiteX53" fmla="*/ 5672828 w 7445828"/>
              <a:gd name="connsiteY53" fmla="*/ 2656070 h 2656069"/>
              <a:gd name="connsiteX54" fmla="*/ 5495672 w 7445828"/>
              <a:gd name="connsiteY54" fmla="*/ 2656070 h 2656069"/>
              <a:gd name="connsiteX55" fmla="*/ 5318517 w 7445828"/>
              <a:gd name="connsiteY55" fmla="*/ 2656070 h 2656069"/>
              <a:gd name="connsiteX56" fmla="*/ 5141360 w 7445828"/>
              <a:gd name="connsiteY56" fmla="*/ 2656070 h 2656069"/>
              <a:gd name="connsiteX57" fmla="*/ 4963727 w 7445828"/>
              <a:gd name="connsiteY57" fmla="*/ 2656070 h 2656069"/>
              <a:gd name="connsiteX58" fmla="*/ 4786571 w 7445828"/>
              <a:gd name="connsiteY58" fmla="*/ 2656070 h 2656069"/>
              <a:gd name="connsiteX59" fmla="*/ 4609415 w 7445828"/>
              <a:gd name="connsiteY59" fmla="*/ 2656070 h 2656069"/>
              <a:gd name="connsiteX60" fmla="*/ 4432259 w 7445828"/>
              <a:gd name="connsiteY60" fmla="*/ 2656070 h 2656069"/>
              <a:gd name="connsiteX61" fmla="*/ 4254617 w 7445828"/>
              <a:gd name="connsiteY61" fmla="*/ 2656070 h 2656069"/>
              <a:gd name="connsiteX62" fmla="*/ 4077469 w 7445828"/>
              <a:gd name="connsiteY62" fmla="*/ 2656070 h 2656069"/>
              <a:gd name="connsiteX63" fmla="*/ 3900313 w 7445828"/>
              <a:gd name="connsiteY63" fmla="*/ 2656070 h 2656069"/>
              <a:gd name="connsiteX64" fmla="*/ 3723157 w 7445828"/>
              <a:gd name="connsiteY64" fmla="*/ 2656070 h 2656069"/>
              <a:gd name="connsiteX65" fmla="*/ 3545516 w 7445828"/>
              <a:gd name="connsiteY65" fmla="*/ 2656070 h 2656069"/>
              <a:gd name="connsiteX66" fmla="*/ 3368360 w 7445828"/>
              <a:gd name="connsiteY66" fmla="*/ 2656070 h 2656069"/>
              <a:gd name="connsiteX67" fmla="*/ 3191212 w 7445828"/>
              <a:gd name="connsiteY67" fmla="*/ 2656070 h 2656069"/>
              <a:gd name="connsiteX68" fmla="*/ 3014056 w 7445828"/>
              <a:gd name="connsiteY68" fmla="*/ 2656070 h 2656069"/>
              <a:gd name="connsiteX69" fmla="*/ 2836414 w 7445828"/>
              <a:gd name="connsiteY69" fmla="*/ 2656070 h 2656069"/>
              <a:gd name="connsiteX70" fmla="*/ 2659258 w 7445828"/>
              <a:gd name="connsiteY70" fmla="*/ 2656070 h 2656069"/>
              <a:gd name="connsiteX71" fmla="*/ 2482102 w 7445828"/>
              <a:gd name="connsiteY71" fmla="*/ 2656070 h 2656069"/>
              <a:gd name="connsiteX72" fmla="*/ 2304947 w 7445828"/>
              <a:gd name="connsiteY72" fmla="*/ 2656070 h 2656069"/>
              <a:gd name="connsiteX73" fmla="*/ 2127313 w 7445828"/>
              <a:gd name="connsiteY73" fmla="*/ 2656070 h 2656069"/>
              <a:gd name="connsiteX74" fmla="*/ 1950157 w 7445828"/>
              <a:gd name="connsiteY74" fmla="*/ 2656070 h 2656069"/>
              <a:gd name="connsiteX75" fmla="*/ 1773001 w 7445828"/>
              <a:gd name="connsiteY75" fmla="*/ 2656070 h 2656069"/>
              <a:gd name="connsiteX76" fmla="*/ 1595845 w 7445828"/>
              <a:gd name="connsiteY76" fmla="*/ 2656070 h 2656069"/>
              <a:gd name="connsiteX77" fmla="*/ 1418203 w 7445828"/>
              <a:gd name="connsiteY77" fmla="*/ 2656070 h 2656069"/>
              <a:gd name="connsiteX78" fmla="*/ 1241055 w 7445828"/>
              <a:gd name="connsiteY78" fmla="*/ 2656070 h 2656069"/>
              <a:gd name="connsiteX79" fmla="*/ 1063899 w 7445828"/>
              <a:gd name="connsiteY79" fmla="*/ 2656070 h 2656069"/>
              <a:gd name="connsiteX80" fmla="*/ 886743 w 7445828"/>
              <a:gd name="connsiteY80" fmla="*/ 2656070 h 2656069"/>
              <a:gd name="connsiteX81" fmla="*/ 709102 w 7445828"/>
              <a:gd name="connsiteY81" fmla="*/ 2656070 h 2656069"/>
              <a:gd name="connsiteX82" fmla="*/ 531946 w 7445828"/>
              <a:gd name="connsiteY82" fmla="*/ 2656070 h 2656069"/>
              <a:gd name="connsiteX83" fmla="*/ 354798 w 7445828"/>
              <a:gd name="connsiteY83" fmla="*/ 2656070 h 2656069"/>
              <a:gd name="connsiteX84" fmla="*/ 177642 w 7445828"/>
              <a:gd name="connsiteY84" fmla="*/ 2656070 h 2656069"/>
              <a:gd name="connsiteX85" fmla="*/ 0 w 7445828"/>
              <a:gd name="connsiteY85" fmla="*/ 2656070 h 2656069"/>
              <a:gd name="csX0" fmla="*/ 0 w 7566599"/>
              <a:gd name="csY0" fmla="*/ 2620387 h 2656070"/>
              <a:gd name="csX1" fmla="*/ 177642 w 7566599"/>
              <a:gd name="csY1" fmla="*/ 2601469 h 2656070"/>
              <a:gd name="csX2" fmla="*/ 354798 w 7566599"/>
              <a:gd name="csY2" fmla="*/ 2572533 h 2656070"/>
              <a:gd name="csX3" fmla="*/ 531946 w 7566599"/>
              <a:gd name="csY3" fmla="*/ 2528260 h 2656070"/>
              <a:gd name="csX4" fmla="*/ 709102 w 7566599"/>
              <a:gd name="csY4" fmla="*/ 2460522 h 2656070"/>
              <a:gd name="csX5" fmla="*/ 886743 w 7566599"/>
              <a:gd name="csY5" fmla="*/ 2356883 h 2656070"/>
              <a:gd name="csX6" fmla="*/ 1063899 w 7566599"/>
              <a:gd name="csY6" fmla="*/ 2198315 h 2656070"/>
              <a:gd name="csX7" fmla="*/ 1241055 w 7566599"/>
              <a:gd name="csY7" fmla="*/ 1955702 h 2656070"/>
              <a:gd name="csX8" fmla="*/ 1418203 w 7566599"/>
              <a:gd name="csY8" fmla="*/ 1584513 h 2656070"/>
              <a:gd name="csX9" fmla="*/ 1595845 w 7566599"/>
              <a:gd name="csY9" fmla="*/ 1016584 h 2656070"/>
              <a:gd name="csX10" fmla="*/ 1773001 w 7566599"/>
              <a:gd name="csY10" fmla="*/ 591567 h 2656070"/>
              <a:gd name="csX11" fmla="*/ 1950157 w 7566599"/>
              <a:gd name="csY11" fmla="*/ 386830 h 2656070"/>
              <a:gd name="csX12" fmla="*/ 2127313 w 7566599"/>
              <a:gd name="csY12" fmla="*/ 224339 h 2656070"/>
              <a:gd name="csX13" fmla="*/ 2304947 w 7566599"/>
              <a:gd name="csY13" fmla="*/ 126285 h 2656070"/>
              <a:gd name="csX14" fmla="*/ 2482102 w 7566599"/>
              <a:gd name="csY14" fmla="*/ 0 h 2656070"/>
              <a:gd name="csX15" fmla="*/ 2659258 w 7566599"/>
              <a:gd name="csY15" fmla="*/ 26879 h 2656070"/>
              <a:gd name="csX16" fmla="*/ 2836414 w 7566599"/>
              <a:gd name="csY16" fmla="*/ 74727 h 2656070"/>
              <a:gd name="csX17" fmla="*/ 3014056 w 7566599"/>
              <a:gd name="csY17" fmla="*/ 139649 h 2656070"/>
              <a:gd name="csX18" fmla="*/ 3191212 w 7566599"/>
              <a:gd name="csY18" fmla="*/ 251333 h 2656070"/>
              <a:gd name="csX19" fmla="*/ 3368360 w 7566599"/>
              <a:gd name="csY19" fmla="*/ 375781 h 2656070"/>
              <a:gd name="csX20" fmla="*/ 3545516 w 7566599"/>
              <a:gd name="csY20" fmla="*/ 493528 h 2656070"/>
              <a:gd name="csX21" fmla="*/ 3723157 w 7566599"/>
              <a:gd name="csY21" fmla="*/ 603854 h 2656070"/>
              <a:gd name="csX22" fmla="*/ 3900313 w 7566599"/>
              <a:gd name="csY22" fmla="*/ 694615 h 2656070"/>
              <a:gd name="csX23" fmla="*/ 4077469 w 7566599"/>
              <a:gd name="csY23" fmla="*/ 774115 h 2656070"/>
              <a:gd name="csX24" fmla="*/ 4254617 w 7566599"/>
              <a:gd name="csY24" fmla="*/ 835592 h 2656070"/>
              <a:gd name="csX25" fmla="*/ 4432259 w 7566599"/>
              <a:gd name="csY25" fmla="*/ 904149 h 2656070"/>
              <a:gd name="csX26" fmla="*/ 4609415 w 7566599"/>
              <a:gd name="csY26" fmla="*/ 984635 h 2656070"/>
              <a:gd name="csX27" fmla="*/ 4786571 w 7566599"/>
              <a:gd name="csY27" fmla="*/ 1058178 h 2656070"/>
              <a:gd name="csX28" fmla="*/ 4963727 w 7566599"/>
              <a:gd name="csY28" fmla="*/ 1124588 h 2656070"/>
              <a:gd name="csX29" fmla="*/ 5141360 w 7566599"/>
              <a:gd name="csY29" fmla="*/ 1187073 h 2656070"/>
              <a:gd name="csX30" fmla="*/ 5318517 w 7566599"/>
              <a:gd name="csY30" fmla="*/ 1237888 h 2656070"/>
              <a:gd name="csX31" fmla="*/ 5495672 w 7566599"/>
              <a:gd name="csY31" fmla="*/ 1292914 h 2656070"/>
              <a:gd name="csX32" fmla="*/ 5672828 w 7566599"/>
              <a:gd name="csY32" fmla="*/ 1353465 h 2656070"/>
              <a:gd name="csX33" fmla="*/ 5850470 w 7566599"/>
              <a:gd name="csY33" fmla="*/ 1412293 h 2656070"/>
              <a:gd name="csX34" fmla="*/ 6027626 w 7566599"/>
              <a:gd name="csY34" fmla="*/ 1468723 h 2656070"/>
              <a:gd name="csX35" fmla="*/ 6204774 w 7566599"/>
              <a:gd name="csY35" fmla="*/ 1523446 h 2656070"/>
              <a:gd name="csX36" fmla="*/ 6381929 w 7566599"/>
              <a:gd name="csY36" fmla="*/ 1568174 h 2656070"/>
              <a:gd name="csX37" fmla="*/ 6559572 w 7566599"/>
              <a:gd name="csY37" fmla="*/ 1629977 h 2656070"/>
              <a:gd name="csX38" fmla="*/ 6736727 w 7566599"/>
              <a:gd name="csY38" fmla="*/ 1681148 h 2656070"/>
              <a:gd name="csX39" fmla="*/ 6913883 w 7566599"/>
              <a:gd name="csY39" fmla="*/ 1734550 h 2656070"/>
              <a:gd name="csX40" fmla="*/ 7091031 w 7566599"/>
              <a:gd name="csY40" fmla="*/ 1787709 h 2656070"/>
              <a:gd name="csX41" fmla="*/ 7268673 w 7566599"/>
              <a:gd name="csY41" fmla="*/ 1838031 h 2656070"/>
              <a:gd name="csX42" fmla="*/ 7566599 w 7566599"/>
              <a:gd name="csY42" fmla="*/ 1926268 h 2656070"/>
              <a:gd name="csX43" fmla="*/ 7445829 w 7566599"/>
              <a:gd name="csY43" fmla="*/ 2656070 h 2656070"/>
              <a:gd name="csX44" fmla="*/ 7268673 w 7566599"/>
              <a:gd name="csY44" fmla="*/ 2656070 h 2656070"/>
              <a:gd name="csX45" fmla="*/ 7091031 w 7566599"/>
              <a:gd name="csY45" fmla="*/ 2656070 h 2656070"/>
              <a:gd name="csX46" fmla="*/ 6913883 w 7566599"/>
              <a:gd name="csY46" fmla="*/ 2656070 h 2656070"/>
              <a:gd name="csX47" fmla="*/ 6736727 w 7566599"/>
              <a:gd name="csY47" fmla="*/ 2656070 h 2656070"/>
              <a:gd name="csX48" fmla="*/ 6559572 w 7566599"/>
              <a:gd name="csY48" fmla="*/ 2656070 h 2656070"/>
              <a:gd name="csX49" fmla="*/ 6381929 w 7566599"/>
              <a:gd name="csY49" fmla="*/ 2656070 h 2656070"/>
              <a:gd name="csX50" fmla="*/ 6204774 w 7566599"/>
              <a:gd name="csY50" fmla="*/ 2656070 h 2656070"/>
              <a:gd name="csX51" fmla="*/ 6027626 w 7566599"/>
              <a:gd name="csY51" fmla="*/ 2656070 h 2656070"/>
              <a:gd name="csX52" fmla="*/ 5850470 w 7566599"/>
              <a:gd name="csY52" fmla="*/ 2656070 h 2656070"/>
              <a:gd name="csX53" fmla="*/ 5672828 w 7566599"/>
              <a:gd name="csY53" fmla="*/ 2656070 h 2656070"/>
              <a:gd name="csX54" fmla="*/ 5495672 w 7566599"/>
              <a:gd name="csY54" fmla="*/ 2656070 h 2656070"/>
              <a:gd name="csX55" fmla="*/ 5318517 w 7566599"/>
              <a:gd name="csY55" fmla="*/ 2656070 h 2656070"/>
              <a:gd name="csX56" fmla="*/ 5141360 w 7566599"/>
              <a:gd name="csY56" fmla="*/ 2656070 h 2656070"/>
              <a:gd name="csX57" fmla="*/ 4963727 w 7566599"/>
              <a:gd name="csY57" fmla="*/ 2656070 h 2656070"/>
              <a:gd name="csX58" fmla="*/ 4786571 w 7566599"/>
              <a:gd name="csY58" fmla="*/ 2656070 h 2656070"/>
              <a:gd name="csX59" fmla="*/ 4609415 w 7566599"/>
              <a:gd name="csY59" fmla="*/ 2656070 h 2656070"/>
              <a:gd name="csX60" fmla="*/ 4432259 w 7566599"/>
              <a:gd name="csY60" fmla="*/ 2656070 h 2656070"/>
              <a:gd name="csX61" fmla="*/ 4254617 w 7566599"/>
              <a:gd name="csY61" fmla="*/ 2656070 h 2656070"/>
              <a:gd name="csX62" fmla="*/ 4077469 w 7566599"/>
              <a:gd name="csY62" fmla="*/ 2656070 h 2656070"/>
              <a:gd name="csX63" fmla="*/ 3900313 w 7566599"/>
              <a:gd name="csY63" fmla="*/ 2656070 h 2656070"/>
              <a:gd name="csX64" fmla="*/ 3723157 w 7566599"/>
              <a:gd name="csY64" fmla="*/ 2656070 h 2656070"/>
              <a:gd name="csX65" fmla="*/ 3545516 w 7566599"/>
              <a:gd name="csY65" fmla="*/ 2656070 h 2656070"/>
              <a:gd name="csX66" fmla="*/ 3368360 w 7566599"/>
              <a:gd name="csY66" fmla="*/ 2656070 h 2656070"/>
              <a:gd name="csX67" fmla="*/ 3191212 w 7566599"/>
              <a:gd name="csY67" fmla="*/ 2656070 h 2656070"/>
              <a:gd name="csX68" fmla="*/ 3014056 w 7566599"/>
              <a:gd name="csY68" fmla="*/ 2656070 h 2656070"/>
              <a:gd name="csX69" fmla="*/ 2836414 w 7566599"/>
              <a:gd name="csY69" fmla="*/ 2656070 h 2656070"/>
              <a:gd name="csX70" fmla="*/ 2659258 w 7566599"/>
              <a:gd name="csY70" fmla="*/ 2656070 h 2656070"/>
              <a:gd name="csX71" fmla="*/ 2482102 w 7566599"/>
              <a:gd name="csY71" fmla="*/ 2656070 h 2656070"/>
              <a:gd name="csX72" fmla="*/ 2304947 w 7566599"/>
              <a:gd name="csY72" fmla="*/ 2656070 h 2656070"/>
              <a:gd name="csX73" fmla="*/ 2127313 w 7566599"/>
              <a:gd name="csY73" fmla="*/ 2656070 h 2656070"/>
              <a:gd name="csX74" fmla="*/ 1950157 w 7566599"/>
              <a:gd name="csY74" fmla="*/ 2656070 h 2656070"/>
              <a:gd name="csX75" fmla="*/ 1773001 w 7566599"/>
              <a:gd name="csY75" fmla="*/ 2656070 h 2656070"/>
              <a:gd name="csX76" fmla="*/ 1595845 w 7566599"/>
              <a:gd name="csY76" fmla="*/ 2656070 h 2656070"/>
              <a:gd name="csX77" fmla="*/ 1418203 w 7566599"/>
              <a:gd name="csY77" fmla="*/ 2656070 h 2656070"/>
              <a:gd name="csX78" fmla="*/ 1241055 w 7566599"/>
              <a:gd name="csY78" fmla="*/ 2656070 h 2656070"/>
              <a:gd name="csX79" fmla="*/ 1063899 w 7566599"/>
              <a:gd name="csY79" fmla="*/ 2656070 h 2656070"/>
              <a:gd name="csX80" fmla="*/ 886743 w 7566599"/>
              <a:gd name="csY80" fmla="*/ 2656070 h 2656070"/>
              <a:gd name="csX81" fmla="*/ 709102 w 7566599"/>
              <a:gd name="csY81" fmla="*/ 2656070 h 2656070"/>
              <a:gd name="csX82" fmla="*/ 531946 w 7566599"/>
              <a:gd name="csY82" fmla="*/ 2656070 h 2656070"/>
              <a:gd name="csX83" fmla="*/ 354798 w 7566599"/>
              <a:gd name="csY83" fmla="*/ 2656070 h 2656070"/>
              <a:gd name="csX84" fmla="*/ 177642 w 7566599"/>
              <a:gd name="csY84" fmla="*/ 2656070 h 2656070"/>
              <a:gd name="csX85" fmla="*/ 0 w 7566599"/>
              <a:gd name="csY85" fmla="*/ 2656070 h 2656070"/>
              <a:gd name="csX86" fmla="*/ 0 w 7566599"/>
              <a:gd name="csY86" fmla="*/ 2620387 h 2656070"/>
              <a:gd name="csX0" fmla="*/ 0 w 7566599"/>
              <a:gd name="csY0" fmla="*/ 2620387 h 2662280"/>
              <a:gd name="csX1" fmla="*/ 177642 w 7566599"/>
              <a:gd name="csY1" fmla="*/ 2601469 h 2662280"/>
              <a:gd name="csX2" fmla="*/ 354798 w 7566599"/>
              <a:gd name="csY2" fmla="*/ 2572533 h 2662280"/>
              <a:gd name="csX3" fmla="*/ 531946 w 7566599"/>
              <a:gd name="csY3" fmla="*/ 2528260 h 2662280"/>
              <a:gd name="csX4" fmla="*/ 709102 w 7566599"/>
              <a:gd name="csY4" fmla="*/ 2460522 h 2662280"/>
              <a:gd name="csX5" fmla="*/ 886743 w 7566599"/>
              <a:gd name="csY5" fmla="*/ 2356883 h 2662280"/>
              <a:gd name="csX6" fmla="*/ 1063899 w 7566599"/>
              <a:gd name="csY6" fmla="*/ 2198315 h 2662280"/>
              <a:gd name="csX7" fmla="*/ 1241055 w 7566599"/>
              <a:gd name="csY7" fmla="*/ 1955702 h 2662280"/>
              <a:gd name="csX8" fmla="*/ 1418203 w 7566599"/>
              <a:gd name="csY8" fmla="*/ 1584513 h 2662280"/>
              <a:gd name="csX9" fmla="*/ 1595845 w 7566599"/>
              <a:gd name="csY9" fmla="*/ 1016584 h 2662280"/>
              <a:gd name="csX10" fmla="*/ 1773001 w 7566599"/>
              <a:gd name="csY10" fmla="*/ 591567 h 2662280"/>
              <a:gd name="csX11" fmla="*/ 1950157 w 7566599"/>
              <a:gd name="csY11" fmla="*/ 386830 h 2662280"/>
              <a:gd name="csX12" fmla="*/ 2127313 w 7566599"/>
              <a:gd name="csY12" fmla="*/ 224339 h 2662280"/>
              <a:gd name="csX13" fmla="*/ 2304947 w 7566599"/>
              <a:gd name="csY13" fmla="*/ 126285 h 2662280"/>
              <a:gd name="csX14" fmla="*/ 2482102 w 7566599"/>
              <a:gd name="csY14" fmla="*/ 0 h 2662280"/>
              <a:gd name="csX15" fmla="*/ 2659258 w 7566599"/>
              <a:gd name="csY15" fmla="*/ 26879 h 2662280"/>
              <a:gd name="csX16" fmla="*/ 2836414 w 7566599"/>
              <a:gd name="csY16" fmla="*/ 74727 h 2662280"/>
              <a:gd name="csX17" fmla="*/ 3014056 w 7566599"/>
              <a:gd name="csY17" fmla="*/ 139649 h 2662280"/>
              <a:gd name="csX18" fmla="*/ 3191212 w 7566599"/>
              <a:gd name="csY18" fmla="*/ 251333 h 2662280"/>
              <a:gd name="csX19" fmla="*/ 3368360 w 7566599"/>
              <a:gd name="csY19" fmla="*/ 375781 h 2662280"/>
              <a:gd name="csX20" fmla="*/ 3545516 w 7566599"/>
              <a:gd name="csY20" fmla="*/ 493528 h 2662280"/>
              <a:gd name="csX21" fmla="*/ 3723157 w 7566599"/>
              <a:gd name="csY21" fmla="*/ 603854 h 2662280"/>
              <a:gd name="csX22" fmla="*/ 3900313 w 7566599"/>
              <a:gd name="csY22" fmla="*/ 694615 h 2662280"/>
              <a:gd name="csX23" fmla="*/ 4077469 w 7566599"/>
              <a:gd name="csY23" fmla="*/ 774115 h 2662280"/>
              <a:gd name="csX24" fmla="*/ 4254617 w 7566599"/>
              <a:gd name="csY24" fmla="*/ 835592 h 2662280"/>
              <a:gd name="csX25" fmla="*/ 4432259 w 7566599"/>
              <a:gd name="csY25" fmla="*/ 904149 h 2662280"/>
              <a:gd name="csX26" fmla="*/ 4609415 w 7566599"/>
              <a:gd name="csY26" fmla="*/ 984635 h 2662280"/>
              <a:gd name="csX27" fmla="*/ 4786571 w 7566599"/>
              <a:gd name="csY27" fmla="*/ 1058178 h 2662280"/>
              <a:gd name="csX28" fmla="*/ 4963727 w 7566599"/>
              <a:gd name="csY28" fmla="*/ 1124588 h 2662280"/>
              <a:gd name="csX29" fmla="*/ 5141360 w 7566599"/>
              <a:gd name="csY29" fmla="*/ 1187073 h 2662280"/>
              <a:gd name="csX30" fmla="*/ 5318517 w 7566599"/>
              <a:gd name="csY30" fmla="*/ 1237888 h 2662280"/>
              <a:gd name="csX31" fmla="*/ 5495672 w 7566599"/>
              <a:gd name="csY31" fmla="*/ 1292914 h 2662280"/>
              <a:gd name="csX32" fmla="*/ 5672828 w 7566599"/>
              <a:gd name="csY32" fmla="*/ 1353465 h 2662280"/>
              <a:gd name="csX33" fmla="*/ 5850470 w 7566599"/>
              <a:gd name="csY33" fmla="*/ 1412293 h 2662280"/>
              <a:gd name="csX34" fmla="*/ 6027626 w 7566599"/>
              <a:gd name="csY34" fmla="*/ 1468723 h 2662280"/>
              <a:gd name="csX35" fmla="*/ 6204774 w 7566599"/>
              <a:gd name="csY35" fmla="*/ 1523446 h 2662280"/>
              <a:gd name="csX36" fmla="*/ 6381929 w 7566599"/>
              <a:gd name="csY36" fmla="*/ 1568174 h 2662280"/>
              <a:gd name="csX37" fmla="*/ 6559572 w 7566599"/>
              <a:gd name="csY37" fmla="*/ 1629977 h 2662280"/>
              <a:gd name="csX38" fmla="*/ 6736727 w 7566599"/>
              <a:gd name="csY38" fmla="*/ 1681148 h 2662280"/>
              <a:gd name="csX39" fmla="*/ 6913883 w 7566599"/>
              <a:gd name="csY39" fmla="*/ 1734550 h 2662280"/>
              <a:gd name="csX40" fmla="*/ 7091031 w 7566599"/>
              <a:gd name="csY40" fmla="*/ 1787709 h 2662280"/>
              <a:gd name="csX41" fmla="*/ 7268673 w 7566599"/>
              <a:gd name="csY41" fmla="*/ 1838031 h 2662280"/>
              <a:gd name="csX42" fmla="*/ 7566599 w 7566599"/>
              <a:gd name="csY42" fmla="*/ 1926268 h 2662280"/>
              <a:gd name="csX43" fmla="*/ 7557309 w 7566599"/>
              <a:gd name="csY43" fmla="*/ 2662280 h 2662280"/>
              <a:gd name="csX44" fmla="*/ 7268673 w 7566599"/>
              <a:gd name="csY44" fmla="*/ 2656070 h 2662280"/>
              <a:gd name="csX45" fmla="*/ 7091031 w 7566599"/>
              <a:gd name="csY45" fmla="*/ 2656070 h 2662280"/>
              <a:gd name="csX46" fmla="*/ 6913883 w 7566599"/>
              <a:gd name="csY46" fmla="*/ 2656070 h 2662280"/>
              <a:gd name="csX47" fmla="*/ 6736727 w 7566599"/>
              <a:gd name="csY47" fmla="*/ 2656070 h 2662280"/>
              <a:gd name="csX48" fmla="*/ 6559572 w 7566599"/>
              <a:gd name="csY48" fmla="*/ 2656070 h 2662280"/>
              <a:gd name="csX49" fmla="*/ 6381929 w 7566599"/>
              <a:gd name="csY49" fmla="*/ 2656070 h 2662280"/>
              <a:gd name="csX50" fmla="*/ 6204774 w 7566599"/>
              <a:gd name="csY50" fmla="*/ 2656070 h 2662280"/>
              <a:gd name="csX51" fmla="*/ 6027626 w 7566599"/>
              <a:gd name="csY51" fmla="*/ 2656070 h 2662280"/>
              <a:gd name="csX52" fmla="*/ 5850470 w 7566599"/>
              <a:gd name="csY52" fmla="*/ 2656070 h 2662280"/>
              <a:gd name="csX53" fmla="*/ 5672828 w 7566599"/>
              <a:gd name="csY53" fmla="*/ 2656070 h 2662280"/>
              <a:gd name="csX54" fmla="*/ 5495672 w 7566599"/>
              <a:gd name="csY54" fmla="*/ 2656070 h 2662280"/>
              <a:gd name="csX55" fmla="*/ 5318517 w 7566599"/>
              <a:gd name="csY55" fmla="*/ 2656070 h 2662280"/>
              <a:gd name="csX56" fmla="*/ 5141360 w 7566599"/>
              <a:gd name="csY56" fmla="*/ 2656070 h 2662280"/>
              <a:gd name="csX57" fmla="*/ 4963727 w 7566599"/>
              <a:gd name="csY57" fmla="*/ 2656070 h 2662280"/>
              <a:gd name="csX58" fmla="*/ 4786571 w 7566599"/>
              <a:gd name="csY58" fmla="*/ 2656070 h 2662280"/>
              <a:gd name="csX59" fmla="*/ 4609415 w 7566599"/>
              <a:gd name="csY59" fmla="*/ 2656070 h 2662280"/>
              <a:gd name="csX60" fmla="*/ 4432259 w 7566599"/>
              <a:gd name="csY60" fmla="*/ 2656070 h 2662280"/>
              <a:gd name="csX61" fmla="*/ 4254617 w 7566599"/>
              <a:gd name="csY61" fmla="*/ 2656070 h 2662280"/>
              <a:gd name="csX62" fmla="*/ 4077469 w 7566599"/>
              <a:gd name="csY62" fmla="*/ 2656070 h 2662280"/>
              <a:gd name="csX63" fmla="*/ 3900313 w 7566599"/>
              <a:gd name="csY63" fmla="*/ 2656070 h 2662280"/>
              <a:gd name="csX64" fmla="*/ 3723157 w 7566599"/>
              <a:gd name="csY64" fmla="*/ 2656070 h 2662280"/>
              <a:gd name="csX65" fmla="*/ 3545516 w 7566599"/>
              <a:gd name="csY65" fmla="*/ 2656070 h 2662280"/>
              <a:gd name="csX66" fmla="*/ 3368360 w 7566599"/>
              <a:gd name="csY66" fmla="*/ 2656070 h 2662280"/>
              <a:gd name="csX67" fmla="*/ 3191212 w 7566599"/>
              <a:gd name="csY67" fmla="*/ 2656070 h 2662280"/>
              <a:gd name="csX68" fmla="*/ 3014056 w 7566599"/>
              <a:gd name="csY68" fmla="*/ 2656070 h 2662280"/>
              <a:gd name="csX69" fmla="*/ 2836414 w 7566599"/>
              <a:gd name="csY69" fmla="*/ 2656070 h 2662280"/>
              <a:gd name="csX70" fmla="*/ 2659258 w 7566599"/>
              <a:gd name="csY70" fmla="*/ 2656070 h 2662280"/>
              <a:gd name="csX71" fmla="*/ 2482102 w 7566599"/>
              <a:gd name="csY71" fmla="*/ 2656070 h 2662280"/>
              <a:gd name="csX72" fmla="*/ 2304947 w 7566599"/>
              <a:gd name="csY72" fmla="*/ 2656070 h 2662280"/>
              <a:gd name="csX73" fmla="*/ 2127313 w 7566599"/>
              <a:gd name="csY73" fmla="*/ 2656070 h 2662280"/>
              <a:gd name="csX74" fmla="*/ 1950157 w 7566599"/>
              <a:gd name="csY74" fmla="*/ 2656070 h 2662280"/>
              <a:gd name="csX75" fmla="*/ 1773001 w 7566599"/>
              <a:gd name="csY75" fmla="*/ 2656070 h 2662280"/>
              <a:gd name="csX76" fmla="*/ 1595845 w 7566599"/>
              <a:gd name="csY76" fmla="*/ 2656070 h 2662280"/>
              <a:gd name="csX77" fmla="*/ 1418203 w 7566599"/>
              <a:gd name="csY77" fmla="*/ 2656070 h 2662280"/>
              <a:gd name="csX78" fmla="*/ 1241055 w 7566599"/>
              <a:gd name="csY78" fmla="*/ 2656070 h 2662280"/>
              <a:gd name="csX79" fmla="*/ 1063899 w 7566599"/>
              <a:gd name="csY79" fmla="*/ 2656070 h 2662280"/>
              <a:gd name="csX80" fmla="*/ 886743 w 7566599"/>
              <a:gd name="csY80" fmla="*/ 2656070 h 2662280"/>
              <a:gd name="csX81" fmla="*/ 709102 w 7566599"/>
              <a:gd name="csY81" fmla="*/ 2656070 h 2662280"/>
              <a:gd name="csX82" fmla="*/ 531946 w 7566599"/>
              <a:gd name="csY82" fmla="*/ 2656070 h 2662280"/>
              <a:gd name="csX83" fmla="*/ 354798 w 7566599"/>
              <a:gd name="csY83" fmla="*/ 2656070 h 2662280"/>
              <a:gd name="csX84" fmla="*/ 177642 w 7566599"/>
              <a:gd name="csY84" fmla="*/ 2656070 h 2662280"/>
              <a:gd name="csX85" fmla="*/ 0 w 7566599"/>
              <a:gd name="csY85" fmla="*/ 2656070 h 2662280"/>
              <a:gd name="csX86" fmla="*/ 0 w 7566599"/>
              <a:gd name="csY86" fmla="*/ 2620387 h 26622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7566599" h="2662280">
                <a:moveTo>
                  <a:pt x="0" y="2620387"/>
                </a:moveTo>
                <a:lnTo>
                  <a:pt x="177642" y="2601469"/>
                </a:lnTo>
                <a:lnTo>
                  <a:pt x="354798" y="2572533"/>
                </a:lnTo>
                <a:lnTo>
                  <a:pt x="531946" y="2528260"/>
                </a:lnTo>
                <a:lnTo>
                  <a:pt x="709102" y="2460522"/>
                </a:lnTo>
                <a:lnTo>
                  <a:pt x="886743" y="2356883"/>
                </a:lnTo>
                <a:lnTo>
                  <a:pt x="1063899" y="2198315"/>
                </a:lnTo>
                <a:lnTo>
                  <a:pt x="1241055" y="1955702"/>
                </a:lnTo>
                <a:lnTo>
                  <a:pt x="1418203" y="1584513"/>
                </a:lnTo>
                <a:lnTo>
                  <a:pt x="1595845" y="1016584"/>
                </a:lnTo>
                <a:lnTo>
                  <a:pt x="1773001" y="591567"/>
                </a:lnTo>
                <a:lnTo>
                  <a:pt x="1950157" y="386830"/>
                </a:lnTo>
                <a:lnTo>
                  <a:pt x="2127313" y="224339"/>
                </a:lnTo>
                <a:lnTo>
                  <a:pt x="2304947" y="126285"/>
                </a:lnTo>
                <a:lnTo>
                  <a:pt x="2482102" y="0"/>
                </a:lnTo>
                <a:lnTo>
                  <a:pt x="2659258" y="26879"/>
                </a:lnTo>
                <a:lnTo>
                  <a:pt x="2836414" y="74727"/>
                </a:lnTo>
                <a:lnTo>
                  <a:pt x="3014056" y="139649"/>
                </a:lnTo>
                <a:lnTo>
                  <a:pt x="3191212" y="251333"/>
                </a:lnTo>
                <a:lnTo>
                  <a:pt x="3368360" y="375781"/>
                </a:lnTo>
                <a:lnTo>
                  <a:pt x="3545516" y="493528"/>
                </a:lnTo>
                <a:lnTo>
                  <a:pt x="3723157" y="603854"/>
                </a:lnTo>
                <a:lnTo>
                  <a:pt x="3900313" y="694615"/>
                </a:lnTo>
                <a:lnTo>
                  <a:pt x="4077469" y="774115"/>
                </a:lnTo>
                <a:lnTo>
                  <a:pt x="4254617" y="835592"/>
                </a:lnTo>
                <a:lnTo>
                  <a:pt x="4432259" y="904149"/>
                </a:lnTo>
                <a:lnTo>
                  <a:pt x="4609415" y="984635"/>
                </a:lnTo>
                <a:lnTo>
                  <a:pt x="4786571" y="1058178"/>
                </a:lnTo>
                <a:lnTo>
                  <a:pt x="4963727" y="1124588"/>
                </a:lnTo>
                <a:lnTo>
                  <a:pt x="5141360" y="1187073"/>
                </a:lnTo>
                <a:lnTo>
                  <a:pt x="5318517" y="1237888"/>
                </a:lnTo>
                <a:lnTo>
                  <a:pt x="5495672" y="1292914"/>
                </a:lnTo>
                <a:lnTo>
                  <a:pt x="5672828" y="1353465"/>
                </a:lnTo>
                <a:lnTo>
                  <a:pt x="5850470" y="1412293"/>
                </a:lnTo>
                <a:lnTo>
                  <a:pt x="6027626" y="1468723"/>
                </a:lnTo>
                <a:lnTo>
                  <a:pt x="6204774" y="1523446"/>
                </a:lnTo>
                <a:lnTo>
                  <a:pt x="6381929" y="1568174"/>
                </a:lnTo>
                <a:lnTo>
                  <a:pt x="6559572" y="1629977"/>
                </a:lnTo>
                <a:lnTo>
                  <a:pt x="6736727" y="1681148"/>
                </a:lnTo>
                <a:lnTo>
                  <a:pt x="6913883" y="1734550"/>
                </a:lnTo>
                <a:lnTo>
                  <a:pt x="7091031" y="1787709"/>
                </a:lnTo>
                <a:lnTo>
                  <a:pt x="7268673" y="1838031"/>
                </a:lnTo>
                <a:lnTo>
                  <a:pt x="7566599" y="1926268"/>
                </a:lnTo>
                <a:lnTo>
                  <a:pt x="7557309" y="2662280"/>
                </a:lnTo>
                <a:lnTo>
                  <a:pt x="7268673" y="2656070"/>
                </a:lnTo>
                <a:lnTo>
                  <a:pt x="7091031" y="2656070"/>
                </a:lnTo>
                <a:lnTo>
                  <a:pt x="6913883" y="2656070"/>
                </a:lnTo>
                <a:lnTo>
                  <a:pt x="6736727" y="2656070"/>
                </a:lnTo>
                <a:lnTo>
                  <a:pt x="6559572" y="2656070"/>
                </a:lnTo>
                <a:lnTo>
                  <a:pt x="6381929" y="2656070"/>
                </a:lnTo>
                <a:lnTo>
                  <a:pt x="6204774" y="2656070"/>
                </a:lnTo>
                <a:lnTo>
                  <a:pt x="6027626" y="2656070"/>
                </a:lnTo>
                <a:lnTo>
                  <a:pt x="5850470" y="2656070"/>
                </a:lnTo>
                <a:lnTo>
                  <a:pt x="5672828" y="2656070"/>
                </a:lnTo>
                <a:lnTo>
                  <a:pt x="5495672" y="2656070"/>
                </a:lnTo>
                <a:lnTo>
                  <a:pt x="5318517" y="2656070"/>
                </a:lnTo>
                <a:lnTo>
                  <a:pt x="5141360" y="2656070"/>
                </a:lnTo>
                <a:lnTo>
                  <a:pt x="4963727" y="2656070"/>
                </a:lnTo>
                <a:lnTo>
                  <a:pt x="4786571" y="2656070"/>
                </a:lnTo>
                <a:lnTo>
                  <a:pt x="4609415" y="2656070"/>
                </a:lnTo>
                <a:lnTo>
                  <a:pt x="4432259" y="2656070"/>
                </a:lnTo>
                <a:lnTo>
                  <a:pt x="4254617" y="2656070"/>
                </a:lnTo>
                <a:lnTo>
                  <a:pt x="4077469" y="2656070"/>
                </a:lnTo>
                <a:lnTo>
                  <a:pt x="3900313" y="2656070"/>
                </a:lnTo>
                <a:lnTo>
                  <a:pt x="3723157" y="2656070"/>
                </a:lnTo>
                <a:lnTo>
                  <a:pt x="3545516" y="2656070"/>
                </a:lnTo>
                <a:lnTo>
                  <a:pt x="3368360" y="2656070"/>
                </a:lnTo>
                <a:lnTo>
                  <a:pt x="3191212" y="2656070"/>
                </a:lnTo>
                <a:lnTo>
                  <a:pt x="3014056" y="2656070"/>
                </a:lnTo>
                <a:lnTo>
                  <a:pt x="2836414" y="2656070"/>
                </a:lnTo>
                <a:lnTo>
                  <a:pt x="2659258" y="2656070"/>
                </a:lnTo>
                <a:lnTo>
                  <a:pt x="2482102" y="2656070"/>
                </a:lnTo>
                <a:lnTo>
                  <a:pt x="2304947" y="2656070"/>
                </a:lnTo>
                <a:lnTo>
                  <a:pt x="2127313" y="2656070"/>
                </a:lnTo>
                <a:lnTo>
                  <a:pt x="1950157" y="2656070"/>
                </a:lnTo>
                <a:lnTo>
                  <a:pt x="1773001" y="2656070"/>
                </a:lnTo>
                <a:lnTo>
                  <a:pt x="1595845" y="2656070"/>
                </a:lnTo>
                <a:lnTo>
                  <a:pt x="1418203" y="2656070"/>
                </a:lnTo>
                <a:lnTo>
                  <a:pt x="1241055" y="2656070"/>
                </a:lnTo>
                <a:lnTo>
                  <a:pt x="1063899" y="2656070"/>
                </a:lnTo>
                <a:lnTo>
                  <a:pt x="886743" y="2656070"/>
                </a:lnTo>
                <a:lnTo>
                  <a:pt x="709102" y="2656070"/>
                </a:lnTo>
                <a:lnTo>
                  <a:pt x="531946" y="2656070"/>
                </a:lnTo>
                <a:lnTo>
                  <a:pt x="354798" y="2656070"/>
                </a:lnTo>
                <a:lnTo>
                  <a:pt x="177642" y="2656070"/>
                </a:lnTo>
                <a:lnTo>
                  <a:pt x="0" y="2656070"/>
                </a:lnTo>
                <a:lnTo>
                  <a:pt x="0" y="2620387"/>
                </a:lnTo>
                <a:close/>
              </a:path>
            </a:pathLst>
          </a:custGeom>
          <a:solidFill>
            <a:srgbClr val="FD8F8F"/>
          </a:solidFill>
          <a:ln w="7838" cap="flat">
            <a:noFill/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38" name="Freeform 137">
            <a:extLst>
              <a:ext uri="{FF2B5EF4-FFF2-40B4-BE49-F238E27FC236}">
                <a16:creationId xmlns:a16="http://schemas.microsoft.com/office/drawing/2014/main" id="{266A2808-12D4-B45A-BF20-4B331C3DF2D0}"/>
              </a:ext>
            </a:extLst>
          </p:cNvPr>
          <p:cNvSpPr/>
          <p:nvPr/>
        </p:nvSpPr>
        <p:spPr>
          <a:xfrm>
            <a:off x="4630047" y="1551509"/>
            <a:ext cx="5689312" cy="3239504"/>
          </a:xfrm>
          <a:custGeom>
            <a:avLst/>
            <a:gdLst>
              <a:gd name="connsiteX0" fmla="*/ 1 w 7445828"/>
              <a:gd name="connsiteY0" fmla="*/ 2620388 h 2620387"/>
              <a:gd name="connsiteX1" fmla="*/ 177642 w 7445828"/>
              <a:gd name="connsiteY1" fmla="*/ 2601469 h 2620387"/>
              <a:gd name="connsiteX2" fmla="*/ 354798 w 7445828"/>
              <a:gd name="connsiteY2" fmla="*/ 2572533 h 2620387"/>
              <a:gd name="connsiteX3" fmla="*/ 531946 w 7445828"/>
              <a:gd name="connsiteY3" fmla="*/ 2528260 h 2620387"/>
              <a:gd name="connsiteX4" fmla="*/ 709102 w 7445828"/>
              <a:gd name="connsiteY4" fmla="*/ 2460523 h 2620387"/>
              <a:gd name="connsiteX5" fmla="*/ 886744 w 7445828"/>
              <a:gd name="connsiteY5" fmla="*/ 2356883 h 2620387"/>
              <a:gd name="connsiteX6" fmla="*/ 1063900 w 7445828"/>
              <a:gd name="connsiteY6" fmla="*/ 2198316 h 2620387"/>
              <a:gd name="connsiteX7" fmla="*/ 1241056 w 7445828"/>
              <a:gd name="connsiteY7" fmla="*/ 1955703 h 2620387"/>
              <a:gd name="connsiteX8" fmla="*/ 1418204 w 7445828"/>
              <a:gd name="connsiteY8" fmla="*/ 1584513 h 2620387"/>
              <a:gd name="connsiteX9" fmla="*/ 1595845 w 7445828"/>
              <a:gd name="connsiteY9" fmla="*/ 1016585 h 2620387"/>
              <a:gd name="connsiteX10" fmla="*/ 1773001 w 7445828"/>
              <a:gd name="connsiteY10" fmla="*/ 591568 h 2620387"/>
              <a:gd name="connsiteX11" fmla="*/ 1950157 w 7445828"/>
              <a:gd name="connsiteY11" fmla="*/ 386830 h 2620387"/>
              <a:gd name="connsiteX12" fmla="*/ 2127313 w 7445828"/>
              <a:gd name="connsiteY12" fmla="*/ 224340 h 2620387"/>
              <a:gd name="connsiteX13" fmla="*/ 2304947 w 7445828"/>
              <a:gd name="connsiteY13" fmla="*/ 126285 h 2620387"/>
              <a:gd name="connsiteX14" fmla="*/ 2482103 w 7445828"/>
              <a:gd name="connsiteY14" fmla="*/ 1 h 2620387"/>
              <a:gd name="connsiteX15" fmla="*/ 2659259 w 7445828"/>
              <a:gd name="connsiteY15" fmla="*/ 26880 h 2620387"/>
              <a:gd name="connsiteX16" fmla="*/ 2836415 w 7445828"/>
              <a:gd name="connsiteY16" fmla="*/ 74727 h 2620387"/>
              <a:gd name="connsiteX17" fmla="*/ 3014056 w 7445828"/>
              <a:gd name="connsiteY17" fmla="*/ 139649 h 2620387"/>
              <a:gd name="connsiteX18" fmla="*/ 3191212 w 7445828"/>
              <a:gd name="connsiteY18" fmla="*/ 251333 h 2620387"/>
              <a:gd name="connsiteX19" fmla="*/ 3368360 w 7445828"/>
              <a:gd name="connsiteY19" fmla="*/ 375781 h 2620387"/>
              <a:gd name="connsiteX20" fmla="*/ 3545516 w 7445828"/>
              <a:gd name="connsiteY20" fmla="*/ 493529 h 2620387"/>
              <a:gd name="connsiteX21" fmla="*/ 3723158 w 7445828"/>
              <a:gd name="connsiteY21" fmla="*/ 603854 h 2620387"/>
              <a:gd name="connsiteX22" fmla="*/ 3900314 w 7445828"/>
              <a:gd name="connsiteY22" fmla="*/ 694616 h 2620387"/>
              <a:gd name="connsiteX23" fmla="*/ 4077470 w 7445828"/>
              <a:gd name="connsiteY23" fmla="*/ 774116 h 2620387"/>
              <a:gd name="connsiteX24" fmla="*/ 4254618 w 7445828"/>
              <a:gd name="connsiteY24" fmla="*/ 835593 h 2620387"/>
              <a:gd name="connsiteX25" fmla="*/ 4432260 w 7445828"/>
              <a:gd name="connsiteY25" fmla="*/ 904149 h 2620387"/>
              <a:gd name="connsiteX26" fmla="*/ 4609415 w 7445828"/>
              <a:gd name="connsiteY26" fmla="*/ 984636 h 2620387"/>
              <a:gd name="connsiteX27" fmla="*/ 4786571 w 7445828"/>
              <a:gd name="connsiteY27" fmla="*/ 1058179 h 2620387"/>
              <a:gd name="connsiteX28" fmla="*/ 4963727 w 7445828"/>
              <a:gd name="connsiteY28" fmla="*/ 1124588 h 2620387"/>
              <a:gd name="connsiteX29" fmla="*/ 5141361 w 7445828"/>
              <a:gd name="connsiteY29" fmla="*/ 1187074 h 2620387"/>
              <a:gd name="connsiteX30" fmla="*/ 5318517 w 7445828"/>
              <a:gd name="connsiteY30" fmla="*/ 1237888 h 2620387"/>
              <a:gd name="connsiteX31" fmla="*/ 5495673 w 7445828"/>
              <a:gd name="connsiteY31" fmla="*/ 1292915 h 2620387"/>
              <a:gd name="connsiteX32" fmla="*/ 5672829 w 7445828"/>
              <a:gd name="connsiteY32" fmla="*/ 1353465 h 2620387"/>
              <a:gd name="connsiteX33" fmla="*/ 5850470 w 7445828"/>
              <a:gd name="connsiteY33" fmla="*/ 1412293 h 2620387"/>
              <a:gd name="connsiteX34" fmla="*/ 6027626 w 7445828"/>
              <a:gd name="connsiteY34" fmla="*/ 1468724 h 2620387"/>
              <a:gd name="connsiteX35" fmla="*/ 6204774 w 7445828"/>
              <a:gd name="connsiteY35" fmla="*/ 1523446 h 2620387"/>
              <a:gd name="connsiteX36" fmla="*/ 6381930 w 7445828"/>
              <a:gd name="connsiteY36" fmla="*/ 1568175 h 2620387"/>
              <a:gd name="connsiteX37" fmla="*/ 6559572 w 7445828"/>
              <a:gd name="connsiteY37" fmla="*/ 1629977 h 2620387"/>
              <a:gd name="connsiteX38" fmla="*/ 6736728 w 7445828"/>
              <a:gd name="connsiteY38" fmla="*/ 1681149 h 2620387"/>
              <a:gd name="connsiteX39" fmla="*/ 6913884 w 7445828"/>
              <a:gd name="connsiteY39" fmla="*/ 1734551 h 2620387"/>
              <a:gd name="connsiteX40" fmla="*/ 7091032 w 7445828"/>
              <a:gd name="connsiteY40" fmla="*/ 1787710 h 2620387"/>
              <a:gd name="connsiteX41" fmla="*/ 7268673 w 7445828"/>
              <a:gd name="connsiteY41" fmla="*/ 1838031 h 2620387"/>
              <a:gd name="connsiteX42" fmla="*/ 7445829 w 7445828"/>
              <a:gd name="connsiteY42" fmla="*/ 1889012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127312 w 7445828"/>
              <a:gd name="connsiteY12" fmla="*/ 224339 h 2620387"/>
              <a:gd name="connsiteX13" fmla="*/ 2482102 w 7445828"/>
              <a:gd name="connsiteY13" fmla="*/ 0 h 2620387"/>
              <a:gd name="connsiteX14" fmla="*/ 2659258 w 7445828"/>
              <a:gd name="connsiteY14" fmla="*/ 26879 h 2620387"/>
              <a:gd name="connsiteX15" fmla="*/ 2836414 w 7445828"/>
              <a:gd name="connsiteY15" fmla="*/ 74726 h 2620387"/>
              <a:gd name="connsiteX16" fmla="*/ 3014055 w 7445828"/>
              <a:gd name="connsiteY16" fmla="*/ 139648 h 2620387"/>
              <a:gd name="connsiteX17" fmla="*/ 3191211 w 7445828"/>
              <a:gd name="connsiteY17" fmla="*/ 251332 h 2620387"/>
              <a:gd name="connsiteX18" fmla="*/ 3368359 w 7445828"/>
              <a:gd name="connsiteY18" fmla="*/ 375780 h 2620387"/>
              <a:gd name="connsiteX19" fmla="*/ 3545515 w 7445828"/>
              <a:gd name="connsiteY19" fmla="*/ 493528 h 2620387"/>
              <a:gd name="connsiteX20" fmla="*/ 3723157 w 7445828"/>
              <a:gd name="connsiteY20" fmla="*/ 603853 h 2620387"/>
              <a:gd name="connsiteX21" fmla="*/ 3900313 w 7445828"/>
              <a:gd name="connsiteY21" fmla="*/ 694615 h 2620387"/>
              <a:gd name="connsiteX22" fmla="*/ 4077469 w 7445828"/>
              <a:gd name="connsiteY22" fmla="*/ 774115 h 2620387"/>
              <a:gd name="connsiteX23" fmla="*/ 4254617 w 7445828"/>
              <a:gd name="connsiteY23" fmla="*/ 835592 h 2620387"/>
              <a:gd name="connsiteX24" fmla="*/ 4432259 w 7445828"/>
              <a:gd name="connsiteY24" fmla="*/ 904148 h 2620387"/>
              <a:gd name="connsiteX25" fmla="*/ 4609414 w 7445828"/>
              <a:gd name="connsiteY25" fmla="*/ 984635 h 2620387"/>
              <a:gd name="connsiteX26" fmla="*/ 4786570 w 7445828"/>
              <a:gd name="connsiteY26" fmla="*/ 1058178 h 2620387"/>
              <a:gd name="connsiteX27" fmla="*/ 4963726 w 7445828"/>
              <a:gd name="connsiteY27" fmla="*/ 1124587 h 2620387"/>
              <a:gd name="connsiteX28" fmla="*/ 5141360 w 7445828"/>
              <a:gd name="connsiteY28" fmla="*/ 1187073 h 2620387"/>
              <a:gd name="connsiteX29" fmla="*/ 5318516 w 7445828"/>
              <a:gd name="connsiteY29" fmla="*/ 1237887 h 2620387"/>
              <a:gd name="connsiteX30" fmla="*/ 5495672 w 7445828"/>
              <a:gd name="connsiteY30" fmla="*/ 1292914 h 2620387"/>
              <a:gd name="connsiteX31" fmla="*/ 5672828 w 7445828"/>
              <a:gd name="connsiteY31" fmla="*/ 1353464 h 2620387"/>
              <a:gd name="connsiteX32" fmla="*/ 5850469 w 7445828"/>
              <a:gd name="connsiteY32" fmla="*/ 1412292 h 2620387"/>
              <a:gd name="connsiteX33" fmla="*/ 6027625 w 7445828"/>
              <a:gd name="connsiteY33" fmla="*/ 1468723 h 2620387"/>
              <a:gd name="connsiteX34" fmla="*/ 6204773 w 7445828"/>
              <a:gd name="connsiteY34" fmla="*/ 1523445 h 2620387"/>
              <a:gd name="connsiteX35" fmla="*/ 6381929 w 7445828"/>
              <a:gd name="connsiteY35" fmla="*/ 1568174 h 2620387"/>
              <a:gd name="connsiteX36" fmla="*/ 6559571 w 7445828"/>
              <a:gd name="connsiteY36" fmla="*/ 1629976 h 2620387"/>
              <a:gd name="connsiteX37" fmla="*/ 6736727 w 7445828"/>
              <a:gd name="connsiteY37" fmla="*/ 1681148 h 2620387"/>
              <a:gd name="connsiteX38" fmla="*/ 6913883 w 7445828"/>
              <a:gd name="connsiteY38" fmla="*/ 1734550 h 2620387"/>
              <a:gd name="connsiteX39" fmla="*/ 7091031 w 7445828"/>
              <a:gd name="connsiteY39" fmla="*/ 1787709 h 2620387"/>
              <a:gd name="connsiteX40" fmla="*/ 7268672 w 7445828"/>
              <a:gd name="connsiteY40" fmla="*/ 1838030 h 2620387"/>
              <a:gd name="connsiteX41" fmla="*/ 7445828 w 7445828"/>
              <a:gd name="connsiteY4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482102 w 7445828"/>
              <a:gd name="connsiteY12" fmla="*/ 0 h 2620387"/>
              <a:gd name="connsiteX13" fmla="*/ 2659258 w 7445828"/>
              <a:gd name="connsiteY13" fmla="*/ 26879 h 2620387"/>
              <a:gd name="connsiteX14" fmla="*/ 2836414 w 7445828"/>
              <a:gd name="connsiteY14" fmla="*/ 74726 h 2620387"/>
              <a:gd name="connsiteX15" fmla="*/ 3014055 w 7445828"/>
              <a:gd name="connsiteY15" fmla="*/ 139648 h 2620387"/>
              <a:gd name="connsiteX16" fmla="*/ 3191211 w 7445828"/>
              <a:gd name="connsiteY16" fmla="*/ 251332 h 2620387"/>
              <a:gd name="connsiteX17" fmla="*/ 3368359 w 7445828"/>
              <a:gd name="connsiteY17" fmla="*/ 375780 h 2620387"/>
              <a:gd name="connsiteX18" fmla="*/ 3545515 w 7445828"/>
              <a:gd name="connsiteY18" fmla="*/ 493528 h 2620387"/>
              <a:gd name="connsiteX19" fmla="*/ 3723157 w 7445828"/>
              <a:gd name="connsiteY19" fmla="*/ 603853 h 2620387"/>
              <a:gd name="connsiteX20" fmla="*/ 3900313 w 7445828"/>
              <a:gd name="connsiteY20" fmla="*/ 694615 h 2620387"/>
              <a:gd name="connsiteX21" fmla="*/ 4077469 w 7445828"/>
              <a:gd name="connsiteY21" fmla="*/ 774115 h 2620387"/>
              <a:gd name="connsiteX22" fmla="*/ 4254617 w 7445828"/>
              <a:gd name="connsiteY22" fmla="*/ 835592 h 2620387"/>
              <a:gd name="connsiteX23" fmla="*/ 4432259 w 7445828"/>
              <a:gd name="connsiteY23" fmla="*/ 904148 h 2620387"/>
              <a:gd name="connsiteX24" fmla="*/ 4609414 w 7445828"/>
              <a:gd name="connsiteY24" fmla="*/ 984635 h 2620387"/>
              <a:gd name="connsiteX25" fmla="*/ 4786570 w 7445828"/>
              <a:gd name="connsiteY25" fmla="*/ 1058178 h 2620387"/>
              <a:gd name="connsiteX26" fmla="*/ 4963726 w 7445828"/>
              <a:gd name="connsiteY26" fmla="*/ 1124587 h 2620387"/>
              <a:gd name="connsiteX27" fmla="*/ 5141360 w 7445828"/>
              <a:gd name="connsiteY27" fmla="*/ 1187073 h 2620387"/>
              <a:gd name="connsiteX28" fmla="*/ 5318516 w 7445828"/>
              <a:gd name="connsiteY28" fmla="*/ 1237887 h 2620387"/>
              <a:gd name="connsiteX29" fmla="*/ 5495672 w 7445828"/>
              <a:gd name="connsiteY29" fmla="*/ 1292914 h 2620387"/>
              <a:gd name="connsiteX30" fmla="*/ 5672828 w 7445828"/>
              <a:gd name="connsiteY30" fmla="*/ 1353464 h 2620387"/>
              <a:gd name="connsiteX31" fmla="*/ 5850469 w 7445828"/>
              <a:gd name="connsiteY31" fmla="*/ 1412292 h 2620387"/>
              <a:gd name="connsiteX32" fmla="*/ 6027625 w 7445828"/>
              <a:gd name="connsiteY32" fmla="*/ 1468723 h 2620387"/>
              <a:gd name="connsiteX33" fmla="*/ 6204773 w 7445828"/>
              <a:gd name="connsiteY33" fmla="*/ 1523445 h 2620387"/>
              <a:gd name="connsiteX34" fmla="*/ 6381929 w 7445828"/>
              <a:gd name="connsiteY34" fmla="*/ 1568174 h 2620387"/>
              <a:gd name="connsiteX35" fmla="*/ 6559571 w 7445828"/>
              <a:gd name="connsiteY35" fmla="*/ 1629976 h 2620387"/>
              <a:gd name="connsiteX36" fmla="*/ 6736727 w 7445828"/>
              <a:gd name="connsiteY36" fmla="*/ 1681148 h 2620387"/>
              <a:gd name="connsiteX37" fmla="*/ 6913883 w 7445828"/>
              <a:gd name="connsiteY37" fmla="*/ 1734550 h 2620387"/>
              <a:gd name="connsiteX38" fmla="*/ 7091031 w 7445828"/>
              <a:gd name="connsiteY38" fmla="*/ 1787709 h 2620387"/>
              <a:gd name="connsiteX39" fmla="*/ 7268672 w 7445828"/>
              <a:gd name="connsiteY39" fmla="*/ 1838030 h 2620387"/>
              <a:gd name="connsiteX40" fmla="*/ 7445828 w 7445828"/>
              <a:gd name="connsiteY40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2482102 w 7445828"/>
              <a:gd name="connsiteY11" fmla="*/ 0 h 2620387"/>
              <a:gd name="connsiteX12" fmla="*/ 2659258 w 7445828"/>
              <a:gd name="connsiteY12" fmla="*/ 26879 h 2620387"/>
              <a:gd name="connsiteX13" fmla="*/ 2836414 w 7445828"/>
              <a:gd name="connsiteY13" fmla="*/ 74726 h 2620387"/>
              <a:gd name="connsiteX14" fmla="*/ 3014055 w 7445828"/>
              <a:gd name="connsiteY14" fmla="*/ 139648 h 2620387"/>
              <a:gd name="connsiteX15" fmla="*/ 3191211 w 7445828"/>
              <a:gd name="connsiteY15" fmla="*/ 251332 h 2620387"/>
              <a:gd name="connsiteX16" fmla="*/ 3368359 w 7445828"/>
              <a:gd name="connsiteY16" fmla="*/ 375780 h 2620387"/>
              <a:gd name="connsiteX17" fmla="*/ 3545515 w 7445828"/>
              <a:gd name="connsiteY17" fmla="*/ 493528 h 2620387"/>
              <a:gd name="connsiteX18" fmla="*/ 3723157 w 7445828"/>
              <a:gd name="connsiteY18" fmla="*/ 603853 h 2620387"/>
              <a:gd name="connsiteX19" fmla="*/ 3900313 w 7445828"/>
              <a:gd name="connsiteY19" fmla="*/ 694615 h 2620387"/>
              <a:gd name="connsiteX20" fmla="*/ 4077469 w 7445828"/>
              <a:gd name="connsiteY20" fmla="*/ 774115 h 2620387"/>
              <a:gd name="connsiteX21" fmla="*/ 4254617 w 7445828"/>
              <a:gd name="connsiteY21" fmla="*/ 835592 h 2620387"/>
              <a:gd name="connsiteX22" fmla="*/ 4432259 w 7445828"/>
              <a:gd name="connsiteY22" fmla="*/ 904148 h 2620387"/>
              <a:gd name="connsiteX23" fmla="*/ 4609414 w 7445828"/>
              <a:gd name="connsiteY23" fmla="*/ 984635 h 2620387"/>
              <a:gd name="connsiteX24" fmla="*/ 4786570 w 7445828"/>
              <a:gd name="connsiteY24" fmla="*/ 1058178 h 2620387"/>
              <a:gd name="connsiteX25" fmla="*/ 4963726 w 7445828"/>
              <a:gd name="connsiteY25" fmla="*/ 1124587 h 2620387"/>
              <a:gd name="connsiteX26" fmla="*/ 5141360 w 7445828"/>
              <a:gd name="connsiteY26" fmla="*/ 1187073 h 2620387"/>
              <a:gd name="connsiteX27" fmla="*/ 5318516 w 7445828"/>
              <a:gd name="connsiteY27" fmla="*/ 1237887 h 2620387"/>
              <a:gd name="connsiteX28" fmla="*/ 5495672 w 7445828"/>
              <a:gd name="connsiteY28" fmla="*/ 1292914 h 2620387"/>
              <a:gd name="connsiteX29" fmla="*/ 5672828 w 7445828"/>
              <a:gd name="connsiteY29" fmla="*/ 1353464 h 2620387"/>
              <a:gd name="connsiteX30" fmla="*/ 5850469 w 7445828"/>
              <a:gd name="connsiteY30" fmla="*/ 1412292 h 2620387"/>
              <a:gd name="connsiteX31" fmla="*/ 6027625 w 7445828"/>
              <a:gd name="connsiteY31" fmla="*/ 1468723 h 2620387"/>
              <a:gd name="connsiteX32" fmla="*/ 6204773 w 7445828"/>
              <a:gd name="connsiteY32" fmla="*/ 1523445 h 2620387"/>
              <a:gd name="connsiteX33" fmla="*/ 6381929 w 7445828"/>
              <a:gd name="connsiteY33" fmla="*/ 1568174 h 2620387"/>
              <a:gd name="connsiteX34" fmla="*/ 6559571 w 7445828"/>
              <a:gd name="connsiteY34" fmla="*/ 1629976 h 2620387"/>
              <a:gd name="connsiteX35" fmla="*/ 6736727 w 7445828"/>
              <a:gd name="connsiteY35" fmla="*/ 1681148 h 2620387"/>
              <a:gd name="connsiteX36" fmla="*/ 6913883 w 7445828"/>
              <a:gd name="connsiteY36" fmla="*/ 1734550 h 2620387"/>
              <a:gd name="connsiteX37" fmla="*/ 7091031 w 7445828"/>
              <a:gd name="connsiteY37" fmla="*/ 1787709 h 2620387"/>
              <a:gd name="connsiteX38" fmla="*/ 7268672 w 7445828"/>
              <a:gd name="connsiteY38" fmla="*/ 1838030 h 2620387"/>
              <a:gd name="connsiteX39" fmla="*/ 7445828 w 7445828"/>
              <a:gd name="connsiteY39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2482102 w 7445828"/>
              <a:gd name="connsiteY10" fmla="*/ 0 h 2620387"/>
              <a:gd name="connsiteX11" fmla="*/ 2659258 w 7445828"/>
              <a:gd name="connsiteY11" fmla="*/ 26879 h 2620387"/>
              <a:gd name="connsiteX12" fmla="*/ 2836414 w 7445828"/>
              <a:gd name="connsiteY12" fmla="*/ 74726 h 2620387"/>
              <a:gd name="connsiteX13" fmla="*/ 3014055 w 7445828"/>
              <a:gd name="connsiteY13" fmla="*/ 139648 h 2620387"/>
              <a:gd name="connsiteX14" fmla="*/ 3191211 w 7445828"/>
              <a:gd name="connsiteY14" fmla="*/ 251332 h 2620387"/>
              <a:gd name="connsiteX15" fmla="*/ 3368359 w 7445828"/>
              <a:gd name="connsiteY15" fmla="*/ 375780 h 2620387"/>
              <a:gd name="connsiteX16" fmla="*/ 3545515 w 7445828"/>
              <a:gd name="connsiteY16" fmla="*/ 493528 h 2620387"/>
              <a:gd name="connsiteX17" fmla="*/ 3723157 w 7445828"/>
              <a:gd name="connsiteY17" fmla="*/ 603853 h 2620387"/>
              <a:gd name="connsiteX18" fmla="*/ 3900313 w 7445828"/>
              <a:gd name="connsiteY18" fmla="*/ 694615 h 2620387"/>
              <a:gd name="connsiteX19" fmla="*/ 4077469 w 7445828"/>
              <a:gd name="connsiteY19" fmla="*/ 774115 h 2620387"/>
              <a:gd name="connsiteX20" fmla="*/ 4254617 w 7445828"/>
              <a:gd name="connsiteY20" fmla="*/ 835592 h 2620387"/>
              <a:gd name="connsiteX21" fmla="*/ 4432259 w 7445828"/>
              <a:gd name="connsiteY21" fmla="*/ 904148 h 2620387"/>
              <a:gd name="connsiteX22" fmla="*/ 4609414 w 7445828"/>
              <a:gd name="connsiteY22" fmla="*/ 984635 h 2620387"/>
              <a:gd name="connsiteX23" fmla="*/ 4786570 w 7445828"/>
              <a:gd name="connsiteY23" fmla="*/ 1058178 h 2620387"/>
              <a:gd name="connsiteX24" fmla="*/ 4963726 w 7445828"/>
              <a:gd name="connsiteY24" fmla="*/ 1124587 h 2620387"/>
              <a:gd name="connsiteX25" fmla="*/ 5141360 w 7445828"/>
              <a:gd name="connsiteY25" fmla="*/ 1187073 h 2620387"/>
              <a:gd name="connsiteX26" fmla="*/ 5318516 w 7445828"/>
              <a:gd name="connsiteY26" fmla="*/ 1237887 h 2620387"/>
              <a:gd name="connsiteX27" fmla="*/ 5495672 w 7445828"/>
              <a:gd name="connsiteY27" fmla="*/ 1292914 h 2620387"/>
              <a:gd name="connsiteX28" fmla="*/ 5672828 w 7445828"/>
              <a:gd name="connsiteY28" fmla="*/ 1353464 h 2620387"/>
              <a:gd name="connsiteX29" fmla="*/ 5850469 w 7445828"/>
              <a:gd name="connsiteY29" fmla="*/ 1412292 h 2620387"/>
              <a:gd name="connsiteX30" fmla="*/ 6027625 w 7445828"/>
              <a:gd name="connsiteY30" fmla="*/ 1468723 h 2620387"/>
              <a:gd name="connsiteX31" fmla="*/ 6204773 w 7445828"/>
              <a:gd name="connsiteY31" fmla="*/ 1523445 h 2620387"/>
              <a:gd name="connsiteX32" fmla="*/ 6381929 w 7445828"/>
              <a:gd name="connsiteY32" fmla="*/ 1568174 h 2620387"/>
              <a:gd name="connsiteX33" fmla="*/ 6559571 w 7445828"/>
              <a:gd name="connsiteY33" fmla="*/ 1629976 h 2620387"/>
              <a:gd name="connsiteX34" fmla="*/ 6736727 w 7445828"/>
              <a:gd name="connsiteY34" fmla="*/ 1681148 h 2620387"/>
              <a:gd name="connsiteX35" fmla="*/ 6913883 w 7445828"/>
              <a:gd name="connsiteY35" fmla="*/ 1734550 h 2620387"/>
              <a:gd name="connsiteX36" fmla="*/ 7091031 w 7445828"/>
              <a:gd name="connsiteY36" fmla="*/ 1787709 h 2620387"/>
              <a:gd name="connsiteX37" fmla="*/ 7268672 w 7445828"/>
              <a:gd name="connsiteY37" fmla="*/ 1838030 h 2620387"/>
              <a:gd name="connsiteX38" fmla="*/ 7445828 w 7445828"/>
              <a:gd name="connsiteY38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2482102 w 7445828"/>
              <a:gd name="connsiteY9" fmla="*/ 0 h 2620387"/>
              <a:gd name="connsiteX10" fmla="*/ 2659258 w 7445828"/>
              <a:gd name="connsiteY10" fmla="*/ 26879 h 2620387"/>
              <a:gd name="connsiteX11" fmla="*/ 2836414 w 7445828"/>
              <a:gd name="connsiteY11" fmla="*/ 74726 h 2620387"/>
              <a:gd name="connsiteX12" fmla="*/ 3014055 w 7445828"/>
              <a:gd name="connsiteY12" fmla="*/ 139648 h 2620387"/>
              <a:gd name="connsiteX13" fmla="*/ 3191211 w 7445828"/>
              <a:gd name="connsiteY13" fmla="*/ 251332 h 2620387"/>
              <a:gd name="connsiteX14" fmla="*/ 3368359 w 7445828"/>
              <a:gd name="connsiteY14" fmla="*/ 375780 h 2620387"/>
              <a:gd name="connsiteX15" fmla="*/ 3545515 w 7445828"/>
              <a:gd name="connsiteY15" fmla="*/ 493528 h 2620387"/>
              <a:gd name="connsiteX16" fmla="*/ 3723157 w 7445828"/>
              <a:gd name="connsiteY16" fmla="*/ 603853 h 2620387"/>
              <a:gd name="connsiteX17" fmla="*/ 3900313 w 7445828"/>
              <a:gd name="connsiteY17" fmla="*/ 694615 h 2620387"/>
              <a:gd name="connsiteX18" fmla="*/ 4077469 w 7445828"/>
              <a:gd name="connsiteY18" fmla="*/ 774115 h 2620387"/>
              <a:gd name="connsiteX19" fmla="*/ 4254617 w 7445828"/>
              <a:gd name="connsiteY19" fmla="*/ 835592 h 2620387"/>
              <a:gd name="connsiteX20" fmla="*/ 4432259 w 7445828"/>
              <a:gd name="connsiteY20" fmla="*/ 904148 h 2620387"/>
              <a:gd name="connsiteX21" fmla="*/ 4609414 w 7445828"/>
              <a:gd name="connsiteY21" fmla="*/ 984635 h 2620387"/>
              <a:gd name="connsiteX22" fmla="*/ 4786570 w 7445828"/>
              <a:gd name="connsiteY22" fmla="*/ 1058178 h 2620387"/>
              <a:gd name="connsiteX23" fmla="*/ 4963726 w 7445828"/>
              <a:gd name="connsiteY23" fmla="*/ 1124587 h 2620387"/>
              <a:gd name="connsiteX24" fmla="*/ 5141360 w 7445828"/>
              <a:gd name="connsiteY24" fmla="*/ 1187073 h 2620387"/>
              <a:gd name="connsiteX25" fmla="*/ 5318516 w 7445828"/>
              <a:gd name="connsiteY25" fmla="*/ 1237887 h 2620387"/>
              <a:gd name="connsiteX26" fmla="*/ 5495672 w 7445828"/>
              <a:gd name="connsiteY26" fmla="*/ 1292914 h 2620387"/>
              <a:gd name="connsiteX27" fmla="*/ 5672828 w 7445828"/>
              <a:gd name="connsiteY27" fmla="*/ 1353464 h 2620387"/>
              <a:gd name="connsiteX28" fmla="*/ 5850469 w 7445828"/>
              <a:gd name="connsiteY28" fmla="*/ 1412292 h 2620387"/>
              <a:gd name="connsiteX29" fmla="*/ 6027625 w 7445828"/>
              <a:gd name="connsiteY29" fmla="*/ 1468723 h 2620387"/>
              <a:gd name="connsiteX30" fmla="*/ 6204773 w 7445828"/>
              <a:gd name="connsiteY30" fmla="*/ 1523445 h 2620387"/>
              <a:gd name="connsiteX31" fmla="*/ 6381929 w 7445828"/>
              <a:gd name="connsiteY31" fmla="*/ 1568174 h 2620387"/>
              <a:gd name="connsiteX32" fmla="*/ 6559571 w 7445828"/>
              <a:gd name="connsiteY32" fmla="*/ 1629976 h 2620387"/>
              <a:gd name="connsiteX33" fmla="*/ 6736727 w 7445828"/>
              <a:gd name="connsiteY33" fmla="*/ 1681148 h 2620387"/>
              <a:gd name="connsiteX34" fmla="*/ 6913883 w 7445828"/>
              <a:gd name="connsiteY34" fmla="*/ 1734550 h 2620387"/>
              <a:gd name="connsiteX35" fmla="*/ 7091031 w 7445828"/>
              <a:gd name="connsiteY35" fmla="*/ 1787709 h 2620387"/>
              <a:gd name="connsiteX36" fmla="*/ 7268672 w 7445828"/>
              <a:gd name="connsiteY36" fmla="*/ 1838030 h 2620387"/>
              <a:gd name="connsiteX37" fmla="*/ 7445828 w 7445828"/>
              <a:gd name="connsiteY37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2482102 w 7445828"/>
              <a:gd name="connsiteY8" fmla="*/ 0 h 2620387"/>
              <a:gd name="connsiteX9" fmla="*/ 2659258 w 7445828"/>
              <a:gd name="connsiteY9" fmla="*/ 26879 h 2620387"/>
              <a:gd name="connsiteX10" fmla="*/ 2836414 w 7445828"/>
              <a:gd name="connsiteY10" fmla="*/ 74726 h 2620387"/>
              <a:gd name="connsiteX11" fmla="*/ 3014055 w 7445828"/>
              <a:gd name="connsiteY11" fmla="*/ 139648 h 2620387"/>
              <a:gd name="connsiteX12" fmla="*/ 3191211 w 7445828"/>
              <a:gd name="connsiteY12" fmla="*/ 251332 h 2620387"/>
              <a:gd name="connsiteX13" fmla="*/ 3368359 w 7445828"/>
              <a:gd name="connsiteY13" fmla="*/ 375780 h 2620387"/>
              <a:gd name="connsiteX14" fmla="*/ 3545515 w 7445828"/>
              <a:gd name="connsiteY14" fmla="*/ 493528 h 2620387"/>
              <a:gd name="connsiteX15" fmla="*/ 3723157 w 7445828"/>
              <a:gd name="connsiteY15" fmla="*/ 603853 h 2620387"/>
              <a:gd name="connsiteX16" fmla="*/ 3900313 w 7445828"/>
              <a:gd name="connsiteY16" fmla="*/ 694615 h 2620387"/>
              <a:gd name="connsiteX17" fmla="*/ 4077469 w 7445828"/>
              <a:gd name="connsiteY17" fmla="*/ 774115 h 2620387"/>
              <a:gd name="connsiteX18" fmla="*/ 4254617 w 7445828"/>
              <a:gd name="connsiteY18" fmla="*/ 835592 h 2620387"/>
              <a:gd name="connsiteX19" fmla="*/ 4432259 w 7445828"/>
              <a:gd name="connsiteY19" fmla="*/ 904148 h 2620387"/>
              <a:gd name="connsiteX20" fmla="*/ 4609414 w 7445828"/>
              <a:gd name="connsiteY20" fmla="*/ 984635 h 2620387"/>
              <a:gd name="connsiteX21" fmla="*/ 4786570 w 7445828"/>
              <a:gd name="connsiteY21" fmla="*/ 1058178 h 2620387"/>
              <a:gd name="connsiteX22" fmla="*/ 4963726 w 7445828"/>
              <a:gd name="connsiteY22" fmla="*/ 1124587 h 2620387"/>
              <a:gd name="connsiteX23" fmla="*/ 5141360 w 7445828"/>
              <a:gd name="connsiteY23" fmla="*/ 1187073 h 2620387"/>
              <a:gd name="connsiteX24" fmla="*/ 5318516 w 7445828"/>
              <a:gd name="connsiteY24" fmla="*/ 1237887 h 2620387"/>
              <a:gd name="connsiteX25" fmla="*/ 5495672 w 7445828"/>
              <a:gd name="connsiteY25" fmla="*/ 1292914 h 2620387"/>
              <a:gd name="connsiteX26" fmla="*/ 5672828 w 7445828"/>
              <a:gd name="connsiteY26" fmla="*/ 1353464 h 2620387"/>
              <a:gd name="connsiteX27" fmla="*/ 5850469 w 7445828"/>
              <a:gd name="connsiteY27" fmla="*/ 1412292 h 2620387"/>
              <a:gd name="connsiteX28" fmla="*/ 6027625 w 7445828"/>
              <a:gd name="connsiteY28" fmla="*/ 1468723 h 2620387"/>
              <a:gd name="connsiteX29" fmla="*/ 6204773 w 7445828"/>
              <a:gd name="connsiteY29" fmla="*/ 1523445 h 2620387"/>
              <a:gd name="connsiteX30" fmla="*/ 6381929 w 7445828"/>
              <a:gd name="connsiteY30" fmla="*/ 1568174 h 2620387"/>
              <a:gd name="connsiteX31" fmla="*/ 6559571 w 7445828"/>
              <a:gd name="connsiteY31" fmla="*/ 1629976 h 2620387"/>
              <a:gd name="connsiteX32" fmla="*/ 6736727 w 7445828"/>
              <a:gd name="connsiteY32" fmla="*/ 1681148 h 2620387"/>
              <a:gd name="connsiteX33" fmla="*/ 6913883 w 7445828"/>
              <a:gd name="connsiteY33" fmla="*/ 1734550 h 2620387"/>
              <a:gd name="connsiteX34" fmla="*/ 7091031 w 7445828"/>
              <a:gd name="connsiteY34" fmla="*/ 1787709 h 2620387"/>
              <a:gd name="connsiteX35" fmla="*/ 7268672 w 7445828"/>
              <a:gd name="connsiteY35" fmla="*/ 1838030 h 2620387"/>
              <a:gd name="connsiteX36" fmla="*/ 7445828 w 7445828"/>
              <a:gd name="connsiteY36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2482102 w 7445828"/>
              <a:gd name="connsiteY7" fmla="*/ 0 h 2620387"/>
              <a:gd name="connsiteX8" fmla="*/ 2659258 w 7445828"/>
              <a:gd name="connsiteY8" fmla="*/ 26879 h 2620387"/>
              <a:gd name="connsiteX9" fmla="*/ 2836414 w 7445828"/>
              <a:gd name="connsiteY9" fmla="*/ 74726 h 2620387"/>
              <a:gd name="connsiteX10" fmla="*/ 3014055 w 7445828"/>
              <a:gd name="connsiteY10" fmla="*/ 139648 h 2620387"/>
              <a:gd name="connsiteX11" fmla="*/ 3191211 w 7445828"/>
              <a:gd name="connsiteY11" fmla="*/ 251332 h 2620387"/>
              <a:gd name="connsiteX12" fmla="*/ 3368359 w 7445828"/>
              <a:gd name="connsiteY12" fmla="*/ 375780 h 2620387"/>
              <a:gd name="connsiteX13" fmla="*/ 3545515 w 7445828"/>
              <a:gd name="connsiteY13" fmla="*/ 493528 h 2620387"/>
              <a:gd name="connsiteX14" fmla="*/ 3723157 w 7445828"/>
              <a:gd name="connsiteY14" fmla="*/ 603853 h 2620387"/>
              <a:gd name="connsiteX15" fmla="*/ 3900313 w 7445828"/>
              <a:gd name="connsiteY15" fmla="*/ 694615 h 2620387"/>
              <a:gd name="connsiteX16" fmla="*/ 4077469 w 7445828"/>
              <a:gd name="connsiteY16" fmla="*/ 774115 h 2620387"/>
              <a:gd name="connsiteX17" fmla="*/ 4254617 w 7445828"/>
              <a:gd name="connsiteY17" fmla="*/ 835592 h 2620387"/>
              <a:gd name="connsiteX18" fmla="*/ 4432259 w 7445828"/>
              <a:gd name="connsiteY18" fmla="*/ 904148 h 2620387"/>
              <a:gd name="connsiteX19" fmla="*/ 4609414 w 7445828"/>
              <a:gd name="connsiteY19" fmla="*/ 984635 h 2620387"/>
              <a:gd name="connsiteX20" fmla="*/ 4786570 w 7445828"/>
              <a:gd name="connsiteY20" fmla="*/ 1058178 h 2620387"/>
              <a:gd name="connsiteX21" fmla="*/ 4963726 w 7445828"/>
              <a:gd name="connsiteY21" fmla="*/ 1124587 h 2620387"/>
              <a:gd name="connsiteX22" fmla="*/ 5141360 w 7445828"/>
              <a:gd name="connsiteY22" fmla="*/ 1187073 h 2620387"/>
              <a:gd name="connsiteX23" fmla="*/ 5318516 w 7445828"/>
              <a:gd name="connsiteY23" fmla="*/ 1237887 h 2620387"/>
              <a:gd name="connsiteX24" fmla="*/ 5495672 w 7445828"/>
              <a:gd name="connsiteY24" fmla="*/ 1292914 h 2620387"/>
              <a:gd name="connsiteX25" fmla="*/ 5672828 w 7445828"/>
              <a:gd name="connsiteY25" fmla="*/ 1353464 h 2620387"/>
              <a:gd name="connsiteX26" fmla="*/ 5850469 w 7445828"/>
              <a:gd name="connsiteY26" fmla="*/ 1412292 h 2620387"/>
              <a:gd name="connsiteX27" fmla="*/ 6027625 w 7445828"/>
              <a:gd name="connsiteY27" fmla="*/ 1468723 h 2620387"/>
              <a:gd name="connsiteX28" fmla="*/ 6204773 w 7445828"/>
              <a:gd name="connsiteY28" fmla="*/ 1523445 h 2620387"/>
              <a:gd name="connsiteX29" fmla="*/ 6381929 w 7445828"/>
              <a:gd name="connsiteY29" fmla="*/ 1568174 h 2620387"/>
              <a:gd name="connsiteX30" fmla="*/ 6559571 w 7445828"/>
              <a:gd name="connsiteY30" fmla="*/ 1629976 h 2620387"/>
              <a:gd name="connsiteX31" fmla="*/ 6736727 w 7445828"/>
              <a:gd name="connsiteY31" fmla="*/ 1681148 h 2620387"/>
              <a:gd name="connsiteX32" fmla="*/ 6913883 w 7445828"/>
              <a:gd name="connsiteY32" fmla="*/ 1734550 h 2620387"/>
              <a:gd name="connsiteX33" fmla="*/ 7091031 w 7445828"/>
              <a:gd name="connsiteY33" fmla="*/ 1787709 h 2620387"/>
              <a:gd name="connsiteX34" fmla="*/ 7268672 w 7445828"/>
              <a:gd name="connsiteY34" fmla="*/ 1838030 h 2620387"/>
              <a:gd name="connsiteX35" fmla="*/ 7445828 w 7445828"/>
              <a:gd name="connsiteY35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2482102 w 7445828"/>
              <a:gd name="connsiteY6" fmla="*/ 0 h 2620387"/>
              <a:gd name="connsiteX7" fmla="*/ 2659258 w 7445828"/>
              <a:gd name="connsiteY7" fmla="*/ 26879 h 2620387"/>
              <a:gd name="connsiteX8" fmla="*/ 2836414 w 7445828"/>
              <a:gd name="connsiteY8" fmla="*/ 74726 h 2620387"/>
              <a:gd name="connsiteX9" fmla="*/ 3014055 w 7445828"/>
              <a:gd name="connsiteY9" fmla="*/ 139648 h 2620387"/>
              <a:gd name="connsiteX10" fmla="*/ 3191211 w 7445828"/>
              <a:gd name="connsiteY10" fmla="*/ 251332 h 2620387"/>
              <a:gd name="connsiteX11" fmla="*/ 3368359 w 7445828"/>
              <a:gd name="connsiteY11" fmla="*/ 375780 h 2620387"/>
              <a:gd name="connsiteX12" fmla="*/ 3545515 w 7445828"/>
              <a:gd name="connsiteY12" fmla="*/ 493528 h 2620387"/>
              <a:gd name="connsiteX13" fmla="*/ 3723157 w 7445828"/>
              <a:gd name="connsiteY13" fmla="*/ 603853 h 2620387"/>
              <a:gd name="connsiteX14" fmla="*/ 3900313 w 7445828"/>
              <a:gd name="connsiteY14" fmla="*/ 694615 h 2620387"/>
              <a:gd name="connsiteX15" fmla="*/ 4077469 w 7445828"/>
              <a:gd name="connsiteY15" fmla="*/ 774115 h 2620387"/>
              <a:gd name="connsiteX16" fmla="*/ 4254617 w 7445828"/>
              <a:gd name="connsiteY16" fmla="*/ 835592 h 2620387"/>
              <a:gd name="connsiteX17" fmla="*/ 4432259 w 7445828"/>
              <a:gd name="connsiteY17" fmla="*/ 904148 h 2620387"/>
              <a:gd name="connsiteX18" fmla="*/ 4609414 w 7445828"/>
              <a:gd name="connsiteY18" fmla="*/ 984635 h 2620387"/>
              <a:gd name="connsiteX19" fmla="*/ 4786570 w 7445828"/>
              <a:gd name="connsiteY19" fmla="*/ 1058178 h 2620387"/>
              <a:gd name="connsiteX20" fmla="*/ 4963726 w 7445828"/>
              <a:gd name="connsiteY20" fmla="*/ 1124587 h 2620387"/>
              <a:gd name="connsiteX21" fmla="*/ 5141360 w 7445828"/>
              <a:gd name="connsiteY21" fmla="*/ 1187073 h 2620387"/>
              <a:gd name="connsiteX22" fmla="*/ 5318516 w 7445828"/>
              <a:gd name="connsiteY22" fmla="*/ 1237887 h 2620387"/>
              <a:gd name="connsiteX23" fmla="*/ 5495672 w 7445828"/>
              <a:gd name="connsiteY23" fmla="*/ 1292914 h 2620387"/>
              <a:gd name="connsiteX24" fmla="*/ 5672828 w 7445828"/>
              <a:gd name="connsiteY24" fmla="*/ 1353464 h 2620387"/>
              <a:gd name="connsiteX25" fmla="*/ 5850469 w 7445828"/>
              <a:gd name="connsiteY25" fmla="*/ 1412292 h 2620387"/>
              <a:gd name="connsiteX26" fmla="*/ 6027625 w 7445828"/>
              <a:gd name="connsiteY26" fmla="*/ 1468723 h 2620387"/>
              <a:gd name="connsiteX27" fmla="*/ 6204773 w 7445828"/>
              <a:gd name="connsiteY27" fmla="*/ 1523445 h 2620387"/>
              <a:gd name="connsiteX28" fmla="*/ 6381929 w 7445828"/>
              <a:gd name="connsiteY28" fmla="*/ 1568174 h 2620387"/>
              <a:gd name="connsiteX29" fmla="*/ 6559571 w 7445828"/>
              <a:gd name="connsiteY29" fmla="*/ 1629976 h 2620387"/>
              <a:gd name="connsiteX30" fmla="*/ 6736727 w 7445828"/>
              <a:gd name="connsiteY30" fmla="*/ 1681148 h 2620387"/>
              <a:gd name="connsiteX31" fmla="*/ 6913883 w 7445828"/>
              <a:gd name="connsiteY31" fmla="*/ 1734550 h 2620387"/>
              <a:gd name="connsiteX32" fmla="*/ 7091031 w 7445828"/>
              <a:gd name="connsiteY32" fmla="*/ 1787709 h 2620387"/>
              <a:gd name="connsiteX33" fmla="*/ 7268672 w 7445828"/>
              <a:gd name="connsiteY33" fmla="*/ 1838030 h 2620387"/>
              <a:gd name="connsiteX34" fmla="*/ 7445828 w 7445828"/>
              <a:gd name="connsiteY34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2482102 w 7445828"/>
              <a:gd name="connsiteY5" fmla="*/ 0 h 2620387"/>
              <a:gd name="connsiteX6" fmla="*/ 2659258 w 7445828"/>
              <a:gd name="connsiteY6" fmla="*/ 26879 h 2620387"/>
              <a:gd name="connsiteX7" fmla="*/ 2836414 w 7445828"/>
              <a:gd name="connsiteY7" fmla="*/ 74726 h 2620387"/>
              <a:gd name="connsiteX8" fmla="*/ 3014055 w 7445828"/>
              <a:gd name="connsiteY8" fmla="*/ 139648 h 2620387"/>
              <a:gd name="connsiteX9" fmla="*/ 3191211 w 7445828"/>
              <a:gd name="connsiteY9" fmla="*/ 251332 h 2620387"/>
              <a:gd name="connsiteX10" fmla="*/ 3368359 w 7445828"/>
              <a:gd name="connsiteY10" fmla="*/ 375780 h 2620387"/>
              <a:gd name="connsiteX11" fmla="*/ 3545515 w 7445828"/>
              <a:gd name="connsiteY11" fmla="*/ 493528 h 2620387"/>
              <a:gd name="connsiteX12" fmla="*/ 3723157 w 7445828"/>
              <a:gd name="connsiteY12" fmla="*/ 603853 h 2620387"/>
              <a:gd name="connsiteX13" fmla="*/ 3900313 w 7445828"/>
              <a:gd name="connsiteY13" fmla="*/ 694615 h 2620387"/>
              <a:gd name="connsiteX14" fmla="*/ 4077469 w 7445828"/>
              <a:gd name="connsiteY14" fmla="*/ 774115 h 2620387"/>
              <a:gd name="connsiteX15" fmla="*/ 4254617 w 7445828"/>
              <a:gd name="connsiteY15" fmla="*/ 835592 h 2620387"/>
              <a:gd name="connsiteX16" fmla="*/ 4432259 w 7445828"/>
              <a:gd name="connsiteY16" fmla="*/ 904148 h 2620387"/>
              <a:gd name="connsiteX17" fmla="*/ 4609414 w 7445828"/>
              <a:gd name="connsiteY17" fmla="*/ 984635 h 2620387"/>
              <a:gd name="connsiteX18" fmla="*/ 4786570 w 7445828"/>
              <a:gd name="connsiteY18" fmla="*/ 1058178 h 2620387"/>
              <a:gd name="connsiteX19" fmla="*/ 4963726 w 7445828"/>
              <a:gd name="connsiteY19" fmla="*/ 1124587 h 2620387"/>
              <a:gd name="connsiteX20" fmla="*/ 5141360 w 7445828"/>
              <a:gd name="connsiteY20" fmla="*/ 1187073 h 2620387"/>
              <a:gd name="connsiteX21" fmla="*/ 5318516 w 7445828"/>
              <a:gd name="connsiteY21" fmla="*/ 1237887 h 2620387"/>
              <a:gd name="connsiteX22" fmla="*/ 5495672 w 7445828"/>
              <a:gd name="connsiteY22" fmla="*/ 1292914 h 2620387"/>
              <a:gd name="connsiteX23" fmla="*/ 5672828 w 7445828"/>
              <a:gd name="connsiteY23" fmla="*/ 1353464 h 2620387"/>
              <a:gd name="connsiteX24" fmla="*/ 5850469 w 7445828"/>
              <a:gd name="connsiteY24" fmla="*/ 1412292 h 2620387"/>
              <a:gd name="connsiteX25" fmla="*/ 6027625 w 7445828"/>
              <a:gd name="connsiteY25" fmla="*/ 1468723 h 2620387"/>
              <a:gd name="connsiteX26" fmla="*/ 6204773 w 7445828"/>
              <a:gd name="connsiteY26" fmla="*/ 1523445 h 2620387"/>
              <a:gd name="connsiteX27" fmla="*/ 6381929 w 7445828"/>
              <a:gd name="connsiteY27" fmla="*/ 1568174 h 2620387"/>
              <a:gd name="connsiteX28" fmla="*/ 6559571 w 7445828"/>
              <a:gd name="connsiteY28" fmla="*/ 1629976 h 2620387"/>
              <a:gd name="connsiteX29" fmla="*/ 6736727 w 7445828"/>
              <a:gd name="connsiteY29" fmla="*/ 1681148 h 2620387"/>
              <a:gd name="connsiteX30" fmla="*/ 6913883 w 7445828"/>
              <a:gd name="connsiteY30" fmla="*/ 1734550 h 2620387"/>
              <a:gd name="connsiteX31" fmla="*/ 7091031 w 7445828"/>
              <a:gd name="connsiteY31" fmla="*/ 1787709 h 2620387"/>
              <a:gd name="connsiteX32" fmla="*/ 7268672 w 7445828"/>
              <a:gd name="connsiteY32" fmla="*/ 1838030 h 2620387"/>
              <a:gd name="connsiteX33" fmla="*/ 7445828 w 7445828"/>
              <a:gd name="connsiteY33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2482102 w 7445828"/>
              <a:gd name="connsiteY4" fmla="*/ 0 h 2620387"/>
              <a:gd name="connsiteX5" fmla="*/ 2659258 w 7445828"/>
              <a:gd name="connsiteY5" fmla="*/ 26879 h 2620387"/>
              <a:gd name="connsiteX6" fmla="*/ 2836414 w 7445828"/>
              <a:gd name="connsiteY6" fmla="*/ 74726 h 2620387"/>
              <a:gd name="connsiteX7" fmla="*/ 3014055 w 7445828"/>
              <a:gd name="connsiteY7" fmla="*/ 139648 h 2620387"/>
              <a:gd name="connsiteX8" fmla="*/ 3191211 w 7445828"/>
              <a:gd name="connsiteY8" fmla="*/ 251332 h 2620387"/>
              <a:gd name="connsiteX9" fmla="*/ 3368359 w 7445828"/>
              <a:gd name="connsiteY9" fmla="*/ 375780 h 2620387"/>
              <a:gd name="connsiteX10" fmla="*/ 3545515 w 7445828"/>
              <a:gd name="connsiteY10" fmla="*/ 493528 h 2620387"/>
              <a:gd name="connsiteX11" fmla="*/ 3723157 w 7445828"/>
              <a:gd name="connsiteY11" fmla="*/ 603853 h 2620387"/>
              <a:gd name="connsiteX12" fmla="*/ 3900313 w 7445828"/>
              <a:gd name="connsiteY12" fmla="*/ 694615 h 2620387"/>
              <a:gd name="connsiteX13" fmla="*/ 4077469 w 7445828"/>
              <a:gd name="connsiteY13" fmla="*/ 774115 h 2620387"/>
              <a:gd name="connsiteX14" fmla="*/ 4254617 w 7445828"/>
              <a:gd name="connsiteY14" fmla="*/ 835592 h 2620387"/>
              <a:gd name="connsiteX15" fmla="*/ 4432259 w 7445828"/>
              <a:gd name="connsiteY15" fmla="*/ 904148 h 2620387"/>
              <a:gd name="connsiteX16" fmla="*/ 4609414 w 7445828"/>
              <a:gd name="connsiteY16" fmla="*/ 984635 h 2620387"/>
              <a:gd name="connsiteX17" fmla="*/ 4786570 w 7445828"/>
              <a:gd name="connsiteY17" fmla="*/ 1058178 h 2620387"/>
              <a:gd name="connsiteX18" fmla="*/ 4963726 w 7445828"/>
              <a:gd name="connsiteY18" fmla="*/ 1124587 h 2620387"/>
              <a:gd name="connsiteX19" fmla="*/ 5141360 w 7445828"/>
              <a:gd name="connsiteY19" fmla="*/ 1187073 h 2620387"/>
              <a:gd name="connsiteX20" fmla="*/ 5318516 w 7445828"/>
              <a:gd name="connsiteY20" fmla="*/ 1237887 h 2620387"/>
              <a:gd name="connsiteX21" fmla="*/ 5495672 w 7445828"/>
              <a:gd name="connsiteY21" fmla="*/ 1292914 h 2620387"/>
              <a:gd name="connsiteX22" fmla="*/ 5672828 w 7445828"/>
              <a:gd name="connsiteY22" fmla="*/ 1353464 h 2620387"/>
              <a:gd name="connsiteX23" fmla="*/ 5850469 w 7445828"/>
              <a:gd name="connsiteY23" fmla="*/ 1412292 h 2620387"/>
              <a:gd name="connsiteX24" fmla="*/ 6027625 w 7445828"/>
              <a:gd name="connsiteY24" fmla="*/ 1468723 h 2620387"/>
              <a:gd name="connsiteX25" fmla="*/ 6204773 w 7445828"/>
              <a:gd name="connsiteY25" fmla="*/ 1523445 h 2620387"/>
              <a:gd name="connsiteX26" fmla="*/ 6381929 w 7445828"/>
              <a:gd name="connsiteY26" fmla="*/ 1568174 h 2620387"/>
              <a:gd name="connsiteX27" fmla="*/ 6559571 w 7445828"/>
              <a:gd name="connsiteY27" fmla="*/ 1629976 h 2620387"/>
              <a:gd name="connsiteX28" fmla="*/ 6736727 w 7445828"/>
              <a:gd name="connsiteY28" fmla="*/ 1681148 h 2620387"/>
              <a:gd name="connsiteX29" fmla="*/ 6913883 w 7445828"/>
              <a:gd name="connsiteY29" fmla="*/ 1734550 h 2620387"/>
              <a:gd name="connsiteX30" fmla="*/ 7091031 w 7445828"/>
              <a:gd name="connsiteY30" fmla="*/ 1787709 h 2620387"/>
              <a:gd name="connsiteX31" fmla="*/ 7268672 w 7445828"/>
              <a:gd name="connsiteY31" fmla="*/ 1838030 h 2620387"/>
              <a:gd name="connsiteX32" fmla="*/ 7445828 w 7445828"/>
              <a:gd name="connsiteY32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2482102 w 7445828"/>
              <a:gd name="connsiteY3" fmla="*/ 0 h 2620387"/>
              <a:gd name="connsiteX4" fmla="*/ 2659258 w 7445828"/>
              <a:gd name="connsiteY4" fmla="*/ 26879 h 2620387"/>
              <a:gd name="connsiteX5" fmla="*/ 2836414 w 7445828"/>
              <a:gd name="connsiteY5" fmla="*/ 74726 h 2620387"/>
              <a:gd name="connsiteX6" fmla="*/ 3014055 w 7445828"/>
              <a:gd name="connsiteY6" fmla="*/ 139648 h 2620387"/>
              <a:gd name="connsiteX7" fmla="*/ 3191211 w 7445828"/>
              <a:gd name="connsiteY7" fmla="*/ 251332 h 2620387"/>
              <a:gd name="connsiteX8" fmla="*/ 3368359 w 7445828"/>
              <a:gd name="connsiteY8" fmla="*/ 375780 h 2620387"/>
              <a:gd name="connsiteX9" fmla="*/ 3545515 w 7445828"/>
              <a:gd name="connsiteY9" fmla="*/ 493528 h 2620387"/>
              <a:gd name="connsiteX10" fmla="*/ 3723157 w 7445828"/>
              <a:gd name="connsiteY10" fmla="*/ 603853 h 2620387"/>
              <a:gd name="connsiteX11" fmla="*/ 3900313 w 7445828"/>
              <a:gd name="connsiteY11" fmla="*/ 694615 h 2620387"/>
              <a:gd name="connsiteX12" fmla="*/ 4077469 w 7445828"/>
              <a:gd name="connsiteY12" fmla="*/ 774115 h 2620387"/>
              <a:gd name="connsiteX13" fmla="*/ 4254617 w 7445828"/>
              <a:gd name="connsiteY13" fmla="*/ 835592 h 2620387"/>
              <a:gd name="connsiteX14" fmla="*/ 4432259 w 7445828"/>
              <a:gd name="connsiteY14" fmla="*/ 904148 h 2620387"/>
              <a:gd name="connsiteX15" fmla="*/ 4609414 w 7445828"/>
              <a:gd name="connsiteY15" fmla="*/ 984635 h 2620387"/>
              <a:gd name="connsiteX16" fmla="*/ 4786570 w 7445828"/>
              <a:gd name="connsiteY16" fmla="*/ 1058178 h 2620387"/>
              <a:gd name="connsiteX17" fmla="*/ 4963726 w 7445828"/>
              <a:gd name="connsiteY17" fmla="*/ 1124587 h 2620387"/>
              <a:gd name="connsiteX18" fmla="*/ 5141360 w 7445828"/>
              <a:gd name="connsiteY18" fmla="*/ 1187073 h 2620387"/>
              <a:gd name="connsiteX19" fmla="*/ 5318516 w 7445828"/>
              <a:gd name="connsiteY19" fmla="*/ 1237887 h 2620387"/>
              <a:gd name="connsiteX20" fmla="*/ 5495672 w 7445828"/>
              <a:gd name="connsiteY20" fmla="*/ 1292914 h 2620387"/>
              <a:gd name="connsiteX21" fmla="*/ 5672828 w 7445828"/>
              <a:gd name="connsiteY21" fmla="*/ 1353464 h 2620387"/>
              <a:gd name="connsiteX22" fmla="*/ 5850469 w 7445828"/>
              <a:gd name="connsiteY22" fmla="*/ 1412292 h 2620387"/>
              <a:gd name="connsiteX23" fmla="*/ 6027625 w 7445828"/>
              <a:gd name="connsiteY23" fmla="*/ 1468723 h 2620387"/>
              <a:gd name="connsiteX24" fmla="*/ 6204773 w 7445828"/>
              <a:gd name="connsiteY24" fmla="*/ 1523445 h 2620387"/>
              <a:gd name="connsiteX25" fmla="*/ 6381929 w 7445828"/>
              <a:gd name="connsiteY25" fmla="*/ 1568174 h 2620387"/>
              <a:gd name="connsiteX26" fmla="*/ 6559571 w 7445828"/>
              <a:gd name="connsiteY26" fmla="*/ 1629976 h 2620387"/>
              <a:gd name="connsiteX27" fmla="*/ 6736727 w 7445828"/>
              <a:gd name="connsiteY27" fmla="*/ 1681148 h 2620387"/>
              <a:gd name="connsiteX28" fmla="*/ 6913883 w 7445828"/>
              <a:gd name="connsiteY28" fmla="*/ 1734550 h 2620387"/>
              <a:gd name="connsiteX29" fmla="*/ 7091031 w 7445828"/>
              <a:gd name="connsiteY29" fmla="*/ 1787709 h 2620387"/>
              <a:gd name="connsiteX30" fmla="*/ 7268672 w 7445828"/>
              <a:gd name="connsiteY30" fmla="*/ 1838030 h 2620387"/>
              <a:gd name="connsiteX31" fmla="*/ 7445828 w 7445828"/>
              <a:gd name="connsiteY3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2482102 w 7445828"/>
              <a:gd name="connsiteY2" fmla="*/ 0 h 2620387"/>
              <a:gd name="connsiteX3" fmla="*/ 2659258 w 7445828"/>
              <a:gd name="connsiteY3" fmla="*/ 26879 h 2620387"/>
              <a:gd name="connsiteX4" fmla="*/ 2836414 w 7445828"/>
              <a:gd name="connsiteY4" fmla="*/ 74726 h 2620387"/>
              <a:gd name="connsiteX5" fmla="*/ 3014055 w 7445828"/>
              <a:gd name="connsiteY5" fmla="*/ 139648 h 2620387"/>
              <a:gd name="connsiteX6" fmla="*/ 3191211 w 7445828"/>
              <a:gd name="connsiteY6" fmla="*/ 251332 h 2620387"/>
              <a:gd name="connsiteX7" fmla="*/ 3368359 w 7445828"/>
              <a:gd name="connsiteY7" fmla="*/ 375780 h 2620387"/>
              <a:gd name="connsiteX8" fmla="*/ 3545515 w 7445828"/>
              <a:gd name="connsiteY8" fmla="*/ 493528 h 2620387"/>
              <a:gd name="connsiteX9" fmla="*/ 3723157 w 7445828"/>
              <a:gd name="connsiteY9" fmla="*/ 603853 h 2620387"/>
              <a:gd name="connsiteX10" fmla="*/ 3900313 w 7445828"/>
              <a:gd name="connsiteY10" fmla="*/ 694615 h 2620387"/>
              <a:gd name="connsiteX11" fmla="*/ 4077469 w 7445828"/>
              <a:gd name="connsiteY11" fmla="*/ 774115 h 2620387"/>
              <a:gd name="connsiteX12" fmla="*/ 4254617 w 7445828"/>
              <a:gd name="connsiteY12" fmla="*/ 835592 h 2620387"/>
              <a:gd name="connsiteX13" fmla="*/ 4432259 w 7445828"/>
              <a:gd name="connsiteY13" fmla="*/ 904148 h 2620387"/>
              <a:gd name="connsiteX14" fmla="*/ 4609414 w 7445828"/>
              <a:gd name="connsiteY14" fmla="*/ 984635 h 2620387"/>
              <a:gd name="connsiteX15" fmla="*/ 4786570 w 7445828"/>
              <a:gd name="connsiteY15" fmla="*/ 1058178 h 2620387"/>
              <a:gd name="connsiteX16" fmla="*/ 4963726 w 7445828"/>
              <a:gd name="connsiteY16" fmla="*/ 1124587 h 2620387"/>
              <a:gd name="connsiteX17" fmla="*/ 5141360 w 7445828"/>
              <a:gd name="connsiteY17" fmla="*/ 1187073 h 2620387"/>
              <a:gd name="connsiteX18" fmla="*/ 5318516 w 7445828"/>
              <a:gd name="connsiteY18" fmla="*/ 1237887 h 2620387"/>
              <a:gd name="connsiteX19" fmla="*/ 5495672 w 7445828"/>
              <a:gd name="connsiteY19" fmla="*/ 1292914 h 2620387"/>
              <a:gd name="connsiteX20" fmla="*/ 5672828 w 7445828"/>
              <a:gd name="connsiteY20" fmla="*/ 1353464 h 2620387"/>
              <a:gd name="connsiteX21" fmla="*/ 5850469 w 7445828"/>
              <a:gd name="connsiteY21" fmla="*/ 1412292 h 2620387"/>
              <a:gd name="connsiteX22" fmla="*/ 6027625 w 7445828"/>
              <a:gd name="connsiteY22" fmla="*/ 1468723 h 2620387"/>
              <a:gd name="connsiteX23" fmla="*/ 6204773 w 7445828"/>
              <a:gd name="connsiteY23" fmla="*/ 1523445 h 2620387"/>
              <a:gd name="connsiteX24" fmla="*/ 6381929 w 7445828"/>
              <a:gd name="connsiteY24" fmla="*/ 1568174 h 2620387"/>
              <a:gd name="connsiteX25" fmla="*/ 6559571 w 7445828"/>
              <a:gd name="connsiteY25" fmla="*/ 1629976 h 2620387"/>
              <a:gd name="connsiteX26" fmla="*/ 6736727 w 7445828"/>
              <a:gd name="connsiteY26" fmla="*/ 1681148 h 2620387"/>
              <a:gd name="connsiteX27" fmla="*/ 6913883 w 7445828"/>
              <a:gd name="connsiteY27" fmla="*/ 1734550 h 2620387"/>
              <a:gd name="connsiteX28" fmla="*/ 7091031 w 7445828"/>
              <a:gd name="connsiteY28" fmla="*/ 1787709 h 2620387"/>
              <a:gd name="connsiteX29" fmla="*/ 7268672 w 7445828"/>
              <a:gd name="connsiteY29" fmla="*/ 1838030 h 2620387"/>
              <a:gd name="connsiteX30" fmla="*/ 7445828 w 7445828"/>
              <a:gd name="connsiteY30" fmla="*/ 1889011 h 2620387"/>
              <a:gd name="connsiteX0" fmla="*/ 0 w 7445828"/>
              <a:gd name="connsiteY0" fmla="*/ 2620387 h 2620387"/>
              <a:gd name="connsiteX1" fmla="*/ 2482102 w 7445828"/>
              <a:gd name="connsiteY1" fmla="*/ 0 h 2620387"/>
              <a:gd name="connsiteX2" fmla="*/ 2659258 w 7445828"/>
              <a:gd name="connsiteY2" fmla="*/ 26879 h 2620387"/>
              <a:gd name="connsiteX3" fmla="*/ 2836414 w 7445828"/>
              <a:gd name="connsiteY3" fmla="*/ 74726 h 2620387"/>
              <a:gd name="connsiteX4" fmla="*/ 3014055 w 7445828"/>
              <a:gd name="connsiteY4" fmla="*/ 139648 h 2620387"/>
              <a:gd name="connsiteX5" fmla="*/ 3191211 w 7445828"/>
              <a:gd name="connsiteY5" fmla="*/ 251332 h 2620387"/>
              <a:gd name="connsiteX6" fmla="*/ 3368359 w 7445828"/>
              <a:gd name="connsiteY6" fmla="*/ 375780 h 2620387"/>
              <a:gd name="connsiteX7" fmla="*/ 3545515 w 7445828"/>
              <a:gd name="connsiteY7" fmla="*/ 493528 h 2620387"/>
              <a:gd name="connsiteX8" fmla="*/ 3723157 w 7445828"/>
              <a:gd name="connsiteY8" fmla="*/ 603853 h 2620387"/>
              <a:gd name="connsiteX9" fmla="*/ 3900313 w 7445828"/>
              <a:gd name="connsiteY9" fmla="*/ 694615 h 2620387"/>
              <a:gd name="connsiteX10" fmla="*/ 4077469 w 7445828"/>
              <a:gd name="connsiteY10" fmla="*/ 774115 h 2620387"/>
              <a:gd name="connsiteX11" fmla="*/ 4254617 w 7445828"/>
              <a:gd name="connsiteY11" fmla="*/ 835592 h 2620387"/>
              <a:gd name="connsiteX12" fmla="*/ 4432259 w 7445828"/>
              <a:gd name="connsiteY12" fmla="*/ 904148 h 2620387"/>
              <a:gd name="connsiteX13" fmla="*/ 4609414 w 7445828"/>
              <a:gd name="connsiteY13" fmla="*/ 984635 h 2620387"/>
              <a:gd name="connsiteX14" fmla="*/ 4786570 w 7445828"/>
              <a:gd name="connsiteY14" fmla="*/ 1058178 h 2620387"/>
              <a:gd name="connsiteX15" fmla="*/ 4963726 w 7445828"/>
              <a:gd name="connsiteY15" fmla="*/ 1124587 h 2620387"/>
              <a:gd name="connsiteX16" fmla="*/ 5141360 w 7445828"/>
              <a:gd name="connsiteY16" fmla="*/ 1187073 h 2620387"/>
              <a:gd name="connsiteX17" fmla="*/ 5318516 w 7445828"/>
              <a:gd name="connsiteY17" fmla="*/ 1237887 h 2620387"/>
              <a:gd name="connsiteX18" fmla="*/ 5495672 w 7445828"/>
              <a:gd name="connsiteY18" fmla="*/ 1292914 h 2620387"/>
              <a:gd name="connsiteX19" fmla="*/ 5672828 w 7445828"/>
              <a:gd name="connsiteY19" fmla="*/ 1353464 h 2620387"/>
              <a:gd name="connsiteX20" fmla="*/ 5850469 w 7445828"/>
              <a:gd name="connsiteY20" fmla="*/ 1412292 h 2620387"/>
              <a:gd name="connsiteX21" fmla="*/ 6027625 w 7445828"/>
              <a:gd name="connsiteY21" fmla="*/ 1468723 h 2620387"/>
              <a:gd name="connsiteX22" fmla="*/ 6204773 w 7445828"/>
              <a:gd name="connsiteY22" fmla="*/ 1523445 h 2620387"/>
              <a:gd name="connsiteX23" fmla="*/ 6381929 w 7445828"/>
              <a:gd name="connsiteY23" fmla="*/ 1568174 h 2620387"/>
              <a:gd name="connsiteX24" fmla="*/ 6559571 w 7445828"/>
              <a:gd name="connsiteY24" fmla="*/ 1629976 h 2620387"/>
              <a:gd name="connsiteX25" fmla="*/ 6736727 w 7445828"/>
              <a:gd name="connsiteY25" fmla="*/ 1681148 h 2620387"/>
              <a:gd name="connsiteX26" fmla="*/ 6913883 w 7445828"/>
              <a:gd name="connsiteY26" fmla="*/ 1734550 h 2620387"/>
              <a:gd name="connsiteX27" fmla="*/ 7091031 w 7445828"/>
              <a:gd name="connsiteY27" fmla="*/ 1787709 h 2620387"/>
              <a:gd name="connsiteX28" fmla="*/ 7268672 w 7445828"/>
              <a:gd name="connsiteY28" fmla="*/ 1838030 h 2620387"/>
              <a:gd name="connsiteX29" fmla="*/ 7445828 w 7445828"/>
              <a:gd name="connsiteY29" fmla="*/ 1889011 h 2620387"/>
              <a:gd name="connsiteX0" fmla="*/ 0 w 4963726"/>
              <a:gd name="connsiteY0" fmla="*/ 0 h 1889011"/>
              <a:gd name="connsiteX1" fmla="*/ 177156 w 4963726"/>
              <a:gd name="connsiteY1" fmla="*/ 26879 h 1889011"/>
              <a:gd name="connsiteX2" fmla="*/ 354312 w 4963726"/>
              <a:gd name="connsiteY2" fmla="*/ 74726 h 1889011"/>
              <a:gd name="connsiteX3" fmla="*/ 531953 w 4963726"/>
              <a:gd name="connsiteY3" fmla="*/ 139648 h 1889011"/>
              <a:gd name="connsiteX4" fmla="*/ 709109 w 4963726"/>
              <a:gd name="connsiteY4" fmla="*/ 251332 h 1889011"/>
              <a:gd name="connsiteX5" fmla="*/ 886257 w 4963726"/>
              <a:gd name="connsiteY5" fmla="*/ 375780 h 1889011"/>
              <a:gd name="connsiteX6" fmla="*/ 1063413 w 4963726"/>
              <a:gd name="connsiteY6" fmla="*/ 493528 h 1889011"/>
              <a:gd name="connsiteX7" fmla="*/ 1241055 w 4963726"/>
              <a:gd name="connsiteY7" fmla="*/ 603853 h 1889011"/>
              <a:gd name="connsiteX8" fmla="*/ 1418211 w 4963726"/>
              <a:gd name="connsiteY8" fmla="*/ 694615 h 1889011"/>
              <a:gd name="connsiteX9" fmla="*/ 1595367 w 4963726"/>
              <a:gd name="connsiteY9" fmla="*/ 774115 h 1889011"/>
              <a:gd name="connsiteX10" fmla="*/ 1772515 w 4963726"/>
              <a:gd name="connsiteY10" fmla="*/ 835592 h 1889011"/>
              <a:gd name="connsiteX11" fmla="*/ 1950157 w 4963726"/>
              <a:gd name="connsiteY11" fmla="*/ 904148 h 1889011"/>
              <a:gd name="connsiteX12" fmla="*/ 2127312 w 4963726"/>
              <a:gd name="connsiteY12" fmla="*/ 984635 h 1889011"/>
              <a:gd name="connsiteX13" fmla="*/ 2304468 w 4963726"/>
              <a:gd name="connsiteY13" fmla="*/ 1058178 h 1889011"/>
              <a:gd name="connsiteX14" fmla="*/ 2481624 w 4963726"/>
              <a:gd name="connsiteY14" fmla="*/ 1124587 h 1889011"/>
              <a:gd name="connsiteX15" fmla="*/ 2659258 w 4963726"/>
              <a:gd name="connsiteY15" fmla="*/ 1187073 h 1889011"/>
              <a:gd name="connsiteX16" fmla="*/ 2836414 w 4963726"/>
              <a:gd name="connsiteY16" fmla="*/ 1237887 h 1889011"/>
              <a:gd name="connsiteX17" fmla="*/ 3013570 w 4963726"/>
              <a:gd name="connsiteY17" fmla="*/ 1292914 h 1889011"/>
              <a:gd name="connsiteX18" fmla="*/ 3190726 w 4963726"/>
              <a:gd name="connsiteY18" fmla="*/ 1353464 h 1889011"/>
              <a:gd name="connsiteX19" fmla="*/ 3368367 w 4963726"/>
              <a:gd name="connsiteY19" fmla="*/ 1412292 h 1889011"/>
              <a:gd name="connsiteX20" fmla="*/ 3545523 w 4963726"/>
              <a:gd name="connsiteY20" fmla="*/ 1468723 h 1889011"/>
              <a:gd name="connsiteX21" fmla="*/ 3722671 w 4963726"/>
              <a:gd name="connsiteY21" fmla="*/ 1523445 h 1889011"/>
              <a:gd name="connsiteX22" fmla="*/ 3899827 w 4963726"/>
              <a:gd name="connsiteY22" fmla="*/ 1568174 h 1889011"/>
              <a:gd name="connsiteX23" fmla="*/ 4077469 w 4963726"/>
              <a:gd name="connsiteY23" fmla="*/ 1629976 h 1889011"/>
              <a:gd name="connsiteX24" fmla="*/ 4254625 w 4963726"/>
              <a:gd name="connsiteY24" fmla="*/ 1681148 h 1889011"/>
              <a:gd name="connsiteX25" fmla="*/ 4431781 w 4963726"/>
              <a:gd name="connsiteY25" fmla="*/ 1734550 h 1889011"/>
              <a:gd name="connsiteX26" fmla="*/ 4608929 w 4963726"/>
              <a:gd name="connsiteY26" fmla="*/ 1787709 h 1889011"/>
              <a:gd name="connsiteX27" fmla="*/ 4786570 w 4963726"/>
              <a:gd name="connsiteY27" fmla="*/ 1838030 h 1889011"/>
              <a:gd name="connsiteX28" fmla="*/ 4963726 w 4963726"/>
              <a:gd name="connsiteY28" fmla="*/ 1889011 h 1889011"/>
              <a:gd name="csX0" fmla="*/ 0 w 5028757"/>
              <a:gd name="csY0" fmla="*/ 0 h 1913849"/>
              <a:gd name="csX1" fmla="*/ 177156 w 5028757"/>
              <a:gd name="csY1" fmla="*/ 26879 h 1913849"/>
              <a:gd name="csX2" fmla="*/ 354312 w 5028757"/>
              <a:gd name="csY2" fmla="*/ 74726 h 1913849"/>
              <a:gd name="csX3" fmla="*/ 531953 w 5028757"/>
              <a:gd name="csY3" fmla="*/ 139648 h 1913849"/>
              <a:gd name="csX4" fmla="*/ 709109 w 5028757"/>
              <a:gd name="csY4" fmla="*/ 251332 h 1913849"/>
              <a:gd name="csX5" fmla="*/ 886257 w 5028757"/>
              <a:gd name="csY5" fmla="*/ 375780 h 1913849"/>
              <a:gd name="csX6" fmla="*/ 1063413 w 5028757"/>
              <a:gd name="csY6" fmla="*/ 493528 h 1913849"/>
              <a:gd name="csX7" fmla="*/ 1241055 w 5028757"/>
              <a:gd name="csY7" fmla="*/ 603853 h 1913849"/>
              <a:gd name="csX8" fmla="*/ 1418211 w 5028757"/>
              <a:gd name="csY8" fmla="*/ 694615 h 1913849"/>
              <a:gd name="csX9" fmla="*/ 1595367 w 5028757"/>
              <a:gd name="csY9" fmla="*/ 774115 h 1913849"/>
              <a:gd name="csX10" fmla="*/ 1772515 w 5028757"/>
              <a:gd name="csY10" fmla="*/ 835592 h 1913849"/>
              <a:gd name="csX11" fmla="*/ 1950157 w 5028757"/>
              <a:gd name="csY11" fmla="*/ 904148 h 1913849"/>
              <a:gd name="csX12" fmla="*/ 2127312 w 5028757"/>
              <a:gd name="csY12" fmla="*/ 984635 h 1913849"/>
              <a:gd name="csX13" fmla="*/ 2304468 w 5028757"/>
              <a:gd name="csY13" fmla="*/ 1058178 h 1913849"/>
              <a:gd name="csX14" fmla="*/ 2481624 w 5028757"/>
              <a:gd name="csY14" fmla="*/ 1124587 h 1913849"/>
              <a:gd name="csX15" fmla="*/ 2659258 w 5028757"/>
              <a:gd name="csY15" fmla="*/ 1187073 h 1913849"/>
              <a:gd name="csX16" fmla="*/ 2836414 w 5028757"/>
              <a:gd name="csY16" fmla="*/ 1237887 h 1913849"/>
              <a:gd name="csX17" fmla="*/ 3013570 w 5028757"/>
              <a:gd name="csY17" fmla="*/ 1292914 h 1913849"/>
              <a:gd name="csX18" fmla="*/ 3190726 w 5028757"/>
              <a:gd name="csY18" fmla="*/ 1353464 h 1913849"/>
              <a:gd name="csX19" fmla="*/ 3368367 w 5028757"/>
              <a:gd name="csY19" fmla="*/ 1412292 h 1913849"/>
              <a:gd name="csX20" fmla="*/ 3545523 w 5028757"/>
              <a:gd name="csY20" fmla="*/ 1468723 h 1913849"/>
              <a:gd name="csX21" fmla="*/ 3722671 w 5028757"/>
              <a:gd name="csY21" fmla="*/ 1523445 h 1913849"/>
              <a:gd name="csX22" fmla="*/ 3899827 w 5028757"/>
              <a:gd name="csY22" fmla="*/ 1568174 h 1913849"/>
              <a:gd name="csX23" fmla="*/ 4077469 w 5028757"/>
              <a:gd name="csY23" fmla="*/ 1629976 h 1913849"/>
              <a:gd name="csX24" fmla="*/ 4254625 w 5028757"/>
              <a:gd name="csY24" fmla="*/ 1681148 h 1913849"/>
              <a:gd name="csX25" fmla="*/ 4431781 w 5028757"/>
              <a:gd name="csY25" fmla="*/ 1734550 h 1913849"/>
              <a:gd name="csX26" fmla="*/ 4608929 w 5028757"/>
              <a:gd name="csY26" fmla="*/ 1787709 h 1913849"/>
              <a:gd name="csX27" fmla="*/ 4786570 w 5028757"/>
              <a:gd name="csY27" fmla="*/ 1838030 h 1913849"/>
              <a:gd name="csX28" fmla="*/ 5028757 w 5028757"/>
              <a:gd name="csY28" fmla="*/ 1913849 h 191384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5028757" h="1913849">
                <a:moveTo>
                  <a:pt x="0" y="0"/>
                </a:moveTo>
                <a:lnTo>
                  <a:pt x="177156" y="26879"/>
                </a:lnTo>
                <a:lnTo>
                  <a:pt x="354312" y="74726"/>
                </a:lnTo>
                <a:lnTo>
                  <a:pt x="531953" y="139648"/>
                </a:lnTo>
                <a:lnTo>
                  <a:pt x="709109" y="251332"/>
                </a:lnTo>
                <a:lnTo>
                  <a:pt x="886257" y="375780"/>
                </a:lnTo>
                <a:lnTo>
                  <a:pt x="1063413" y="493528"/>
                </a:lnTo>
                <a:lnTo>
                  <a:pt x="1241055" y="603853"/>
                </a:lnTo>
                <a:lnTo>
                  <a:pt x="1418211" y="694615"/>
                </a:lnTo>
                <a:lnTo>
                  <a:pt x="1595367" y="774115"/>
                </a:lnTo>
                <a:lnTo>
                  <a:pt x="1772515" y="835592"/>
                </a:lnTo>
                <a:lnTo>
                  <a:pt x="1950157" y="904148"/>
                </a:lnTo>
                <a:lnTo>
                  <a:pt x="2127312" y="984635"/>
                </a:lnTo>
                <a:lnTo>
                  <a:pt x="2304468" y="1058178"/>
                </a:lnTo>
                <a:lnTo>
                  <a:pt x="2481624" y="1124587"/>
                </a:lnTo>
                <a:lnTo>
                  <a:pt x="2659258" y="1187073"/>
                </a:lnTo>
                <a:lnTo>
                  <a:pt x="2836414" y="1237887"/>
                </a:lnTo>
                <a:lnTo>
                  <a:pt x="3013570" y="1292914"/>
                </a:lnTo>
                <a:lnTo>
                  <a:pt x="3190726" y="1353464"/>
                </a:lnTo>
                <a:lnTo>
                  <a:pt x="3368367" y="1412292"/>
                </a:lnTo>
                <a:lnTo>
                  <a:pt x="3545523" y="1468723"/>
                </a:lnTo>
                <a:lnTo>
                  <a:pt x="3722671" y="1523445"/>
                </a:lnTo>
                <a:lnTo>
                  <a:pt x="3899827" y="1568174"/>
                </a:lnTo>
                <a:lnTo>
                  <a:pt x="4077469" y="1629976"/>
                </a:lnTo>
                <a:lnTo>
                  <a:pt x="4254625" y="1681148"/>
                </a:lnTo>
                <a:lnTo>
                  <a:pt x="4431781" y="1734550"/>
                </a:lnTo>
                <a:lnTo>
                  <a:pt x="4608929" y="1787709"/>
                </a:lnTo>
                <a:lnTo>
                  <a:pt x="4786570" y="1838030"/>
                </a:lnTo>
                <a:cubicBezTo>
                  <a:pt x="4845622" y="1855024"/>
                  <a:pt x="4969705" y="1896855"/>
                  <a:pt x="5028757" y="1913849"/>
                </a:cubicBezTo>
              </a:path>
            </a:pathLst>
          </a:custGeom>
          <a:noFill/>
          <a:ln w="78377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139" name="Triangle 138">
            <a:extLst>
              <a:ext uri="{FF2B5EF4-FFF2-40B4-BE49-F238E27FC236}">
                <a16:creationId xmlns:a16="http://schemas.microsoft.com/office/drawing/2014/main" id="{CAE835FA-B449-77DD-8C62-B09495D4161E}"/>
              </a:ext>
            </a:extLst>
          </p:cNvPr>
          <p:cNvSpPr/>
          <p:nvPr/>
        </p:nvSpPr>
        <p:spPr>
          <a:xfrm rot="6494454">
            <a:off x="10249585" y="4656315"/>
            <a:ext cx="320534" cy="301567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grpSp>
        <p:nvGrpSpPr>
          <p:cNvPr id="140" name="Image 0" descr="preencoded.png">
            <a:extLst>
              <a:ext uri="{FF2B5EF4-FFF2-40B4-BE49-F238E27FC236}">
                <a16:creationId xmlns:a16="http://schemas.microsoft.com/office/drawing/2014/main" id="{2830A5C0-1365-A52C-AC7B-3CFC286C8179}"/>
              </a:ext>
            </a:extLst>
          </p:cNvPr>
          <p:cNvGrpSpPr/>
          <p:nvPr/>
        </p:nvGrpSpPr>
        <p:grpSpPr>
          <a:xfrm>
            <a:off x="1809101" y="6018829"/>
            <a:ext cx="8047787" cy="51619"/>
            <a:chOff x="1903805" y="6050757"/>
            <a:chExt cx="8047787" cy="51619"/>
          </a:xfrm>
          <a:noFill/>
        </p:grpSpPr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0FC7EDCB-C6C8-1DF9-E122-54DD769D2748}"/>
                </a:ext>
              </a:extLst>
            </p:cNvPr>
            <p:cNvSpPr/>
            <p:nvPr/>
          </p:nvSpPr>
          <p:spPr>
            <a:xfrm>
              <a:off x="1903805" y="6050757"/>
              <a:ext cx="8885" cy="51619"/>
            </a:xfrm>
            <a:custGeom>
              <a:avLst/>
              <a:gdLst>
                <a:gd name="connsiteX0" fmla="*/ 41 w 8885"/>
                <a:gd name="connsiteY0" fmla="*/ 530 h 51619"/>
                <a:gd name="connsiteX1" fmla="*/ 41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1" y="530"/>
                  </a:moveTo>
                  <a:lnTo>
                    <a:pt x="41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6174FA1C-700B-7478-C0E4-8E07AE3B66E0}"/>
                </a:ext>
              </a:extLst>
            </p:cNvPr>
            <p:cNvSpPr/>
            <p:nvPr/>
          </p:nvSpPr>
          <p:spPr>
            <a:xfrm>
              <a:off x="3913806" y="6050757"/>
              <a:ext cx="8885" cy="51619"/>
            </a:xfrm>
            <a:custGeom>
              <a:avLst/>
              <a:gdLst>
                <a:gd name="connsiteX0" fmla="*/ 267 w 8885"/>
                <a:gd name="connsiteY0" fmla="*/ 530 h 51619"/>
                <a:gd name="connsiteX1" fmla="*/ 267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267" y="530"/>
                  </a:moveTo>
                  <a:lnTo>
                    <a:pt x="267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81066B4A-9A99-B919-4DB4-59C62459CEA3}"/>
                </a:ext>
              </a:extLst>
            </p:cNvPr>
            <p:cNvSpPr/>
            <p:nvPr/>
          </p:nvSpPr>
          <p:spPr>
            <a:xfrm>
              <a:off x="5923256" y="6050757"/>
              <a:ext cx="8885" cy="51619"/>
            </a:xfrm>
            <a:custGeom>
              <a:avLst/>
              <a:gdLst>
                <a:gd name="connsiteX0" fmla="*/ 493 w 8885"/>
                <a:gd name="connsiteY0" fmla="*/ 530 h 51619"/>
                <a:gd name="connsiteX1" fmla="*/ 493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93" y="530"/>
                  </a:moveTo>
                  <a:lnTo>
                    <a:pt x="493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4E89E487-518B-2D17-EC82-E2C0E13F89B1}"/>
                </a:ext>
              </a:extLst>
            </p:cNvPr>
            <p:cNvSpPr/>
            <p:nvPr/>
          </p:nvSpPr>
          <p:spPr>
            <a:xfrm>
              <a:off x="7933257" y="6050757"/>
              <a:ext cx="8885" cy="51619"/>
            </a:xfrm>
            <a:custGeom>
              <a:avLst/>
              <a:gdLst>
                <a:gd name="connsiteX0" fmla="*/ 719 w 8885"/>
                <a:gd name="connsiteY0" fmla="*/ 530 h 51619"/>
                <a:gd name="connsiteX1" fmla="*/ 719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719" y="530"/>
                  </a:moveTo>
                  <a:lnTo>
                    <a:pt x="719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D40C4535-7D44-9E77-0FB3-BC4168F34990}"/>
                </a:ext>
              </a:extLst>
            </p:cNvPr>
            <p:cNvSpPr/>
            <p:nvPr/>
          </p:nvSpPr>
          <p:spPr>
            <a:xfrm>
              <a:off x="9942707" y="6050757"/>
              <a:ext cx="8885" cy="51619"/>
            </a:xfrm>
            <a:custGeom>
              <a:avLst/>
              <a:gdLst>
                <a:gd name="connsiteX0" fmla="*/ 945 w 8885"/>
                <a:gd name="connsiteY0" fmla="*/ 530 h 51619"/>
                <a:gd name="connsiteX1" fmla="*/ 945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945" y="530"/>
                  </a:moveTo>
                  <a:lnTo>
                    <a:pt x="945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146" name="Image 0" descr="preencoded.png">
            <a:extLst>
              <a:ext uri="{FF2B5EF4-FFF2-40B4-BE49-F238E27FC236}">
                <a16:creationId xmlns:a16="http://schemas.microsoft.com/office/drawing/2014/main" id="{AB114480-793F-BA63-5F65-E283B4EE8517}"/>
              </a:ext>
            </a:extLst>
          </p:cNvPr>
          <p:cNvGrpSpPr/>
          <p:nvPr/>
        </p:nvGrpSpPr>
        <p:grpSpPr>
          <a:xfrm>
            <a:off x="1678873" y="6010945"/>
            <a:ext cx="8588692" cy="469549"/>
            <a:chOff x="1777744" y="6042873"/>
            <a:chExt cx="8770711" cy="469549"/>
          </a:xfrm>
          <a:solidFill>
            <a:srgbClr val="262626"/>
          </a:solidFill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E382EBBA-EE6E-7832-6A4A-8C56FF42C0FA}"/>
                </a:ext>
              </a:extLst>
            </p:cNvPr>
            <p:cNvSpPr txBox="1"/>
            <p:nvPr/>
          </p:nvSpPr>
          <p:spPr>
            <a:xfrm>
              <a:off x="1777744" y="6042873"/>
              <a:ext cx="862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1980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09725DA-0414-9368-95B3-E94F513B1535}"/>
                </a:ext>
              </a:extLst>
            </p:cNvPr>
            <p:cNvSpPr txBox="1"/>
            <p:nvPr/>
          </p:nvSpPr>
          <p:spPr>
            <a:xfrm>
              <a:off x="3591346" y="6044096"/>
              <a:ext cx="848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1990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F8574766-B786-084F-796A-A8CD015BD305}"/>
                </a:ext>
              </a:extLst>
            </p:cNvPr>
            <p:cNvSpPr txBox="1"/>
            <p:nvPr/>
          </p:nvSpPr>
          <p:spPr>
            <a:xfrm>
              <a:off x="5574140" y="6044096"/>
              <a:ext cx="925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2000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7FC6CDCF-C2CA-83C2-F807-0543B3F3E7BC}"/>
                </a:ext>
              </a:extLst>
            </p:cNvPr>
            <p:cNvSpPr txBox="1"/>
            <p:nvPr/>
          </p:nvSpPr>
          <p:spPr>
            <a:xfrm>
              <a:off x="7638408" y="6050757"/>
              <a:ext cx="857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2010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D7D4B7FE-006A-AACB-380D-2EC78AC1BB21}"/>
                </a:ext>
              </a:extLst>
            </p:cNvPr>
            <p:cNvSpPr txBox="1"/>
            <p:nvPr/>
          </p:nvSpPr>
          <p:spPr>
            <a:xfrm>
              <a:off x="9639232" y="6049004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2020</a:t>
              </a:r>
            </a:p>
          </p:txBody>
        </p:sp>
      </p:grpSp>
      <p:sp>
        <p:nvSpPr>
          <p:cNvPr id="152" name="Freeform 151">
            <a:extLst>
              <a:ext uri="{FF2B5EF4-FFF2-40B4-BE49-F238E27FC236}">
                <a16:creationId xmlns:a16="http://schemas.microsoft.com/office/drawing/2014/main" id="{B3C22CE4-8030-EEEB-F90C-9212B0029C15}"/>
              </a:ext>
            </a:extLst>
          </p:cNvPr>
          <p:cNvSpPr/>
          <p:nvPr/>
        </p:nvSpPr>
        <p:spPr>
          <a:xfrm>
            <a:off x="1804657" y="6023131"/>
            <a:ext cx="8572719" cy="45719"/>
          </a:xfrm>
          <a:custGeom>
            <a:avLst/>
            <a:gdLst>
              <a:gd name="connsiteX0" fmla="*/ 0 w 8441126"/>
              <a:gd name="connsiteY0" fmla="*/ 1 h 8603"/>
              <a:gd name="connsiteX1" fmla="*/ 8441126 w 8441126"/>
              <a:gd name="connsiteY1" fmla="*/ 1 h 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41126" h="8603">
                <a:moveTo>
                  <a:pt x="0" y="1"/>
                </a:moveTo>
                <a:lnTo>
                  <a:pt x="8441126" y="1"/>
                </a:lnTo>
              </a:path>
            </a:pathLst>
          </a:custGeom>
          <a:ln w="17762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8D71CDF-24FB-10EC-A4AD-9666F56EF0A2}"/>
              </a:ext>
            </a:extLst>
          </p:cNvPr>
          <p:cNvSpPr txBox="1"/>
          <p:nvPr/>
        </p:nvSpPr>
        <p:spPr>
          <a:xfrm>
            <a:off x="4013659" y="1729587"/>
            <a:ext cx="1538888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1994</a:t>
            </a:r>
          </a:p>
          <a:p>
            <a:pPr algn="ctr"/>
            <a:r>
              <a:rPr lang="en-SE" sz="4000" dirty="0">
                <a:latin typeface="Rubik Medium" pitchFamily="2" charset="-79"/>
                <a:cs typeface="Rubik Medium" pitchFamily="2" charset="-79"/>
              </a:rPr>
              <a:t>59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1C1C253E-A009-451F-756E-374AF6AA7566}"/>
              </a:ext>
            </a:extLst>
          </p:cNvPr>
          <p:cNvSpPr txBox="1"/>
          <p:nvPr/>
        </p:nvSpPr>
        <p:spPr>
          <a:xfrm>
            <a:off x="8079959" y="4728554"/>
            <a:ext cx="220661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90000"/>
              </a:lnSpc>
            </a:pPr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r">
              <a:lnSpc>
                <a:spcPct val="90000"/>
              </a:lnSpc>
            </a:pPr>
            <a:r>
              <a:rPr lang="en-SE" sz="4000" dirty="0">
                <a:latin typeface="Rubik Medium" pitchFamily="2" charset="-79"/>
                <a:cs typeface="Rubik Medium" pitchFamily="2" charset="-79"/>
              </a:rPr>
              <a:t>16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3C7874-FCF5-014E-654D-2E798019EAB7}"/>
              </a:ext>
            </a:extLst>
          </p:cNvPr>
          <p:cNvSpPr txBox="1"/>
          <p:nvPr/>
        </p:nvSpPr>
        <p:spPr>
          <a:xfrm>
            <a:off x="1735416" y="360496"/>
            <a:ext cx="96824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HIV Infections</a:t>
            </a:r>
            <a:br>
              <a:rPr lang="en-SE" sz="4400" dirty="0">
                <a:latin typeface="Rubik Medium" pitchFamily="2" charset="-79"/>
                <a:cs typeface="Rubik Medium" pitchFamily="2" charset="-79"/>
              </a:rPr>
            </a:br>
            <a:r>
              <a:rPr lang="en-SE" dirty="0">
                <a:latin typeface="Rubik Light" pitchFamily="2" charset="-79"/>
                <a:cs typeface="Rubik Light" pitchFamily="2" charset="-79"/>
              </a:rPr>
              <a:t>New HIV infections per 100,000 people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D92AE1-BBA3-15DD-3053-A2321820158A}"/>
              </a:ext>
            </a:extLst>
          </p:cNvPr>
          <p:cNvSpPr txBox="1"/>
          <p:nvPr/>
        </p:nvSpPr>
        <p:spPr>
          <a:xfrm>
            <a:off x="10064435" y="6590095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A95DFE-B5B4-0F7B-548B-519D2E31F4D9}"/>
              </a:ext>
            </a:extLst>
          </p:cNvPr>
          <p:cNvSpPr txBox="1"/>
          <p:nvPr/>
        </p:nvSpPr>
        <p:spPr>
          <a:xfrm>
            <a:off x="11793" y="6538980"/>
            <a:ext cx="397740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UNAIDS and IHME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56084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D0164-1594-8480-7E3D-AC55A5E10B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reeform 136">
            <a:extLst>
              <a:ext uri="{FF2B5EF4-FFF2-40B4-BE49-F238E27FC236}">
                <a16:creationId xmlns:a16="http://schemas.microsoft.com/office/drawing/2014/main" id="{9A7E01CE-84F6-DEDE-4851-C17177D47F7C}"/>
              </a:ext>
            </a:extLst>
          </p:cNvPr>
          <p:cNvSpPr/>
          <p:nvPr/>
        </p:nvSpPr>
        <p:spPr>
          <a:xfrm>
            <a:off x="1817986" y="1522996"/>
            <a:ext cx="8560514" cy="4506347"/>
          </a:xfrm>
          <a:custGeom>
            <a:avLst/>
            <a:gdLst>
              <a:gd name="connsiteX0" fmla="*/ 0 w 7445828"/>
              <a:gd name="connsiteY0" fmla="*/ 2620387 h 2656069"/>
              <a:gd name="connsiteX1" fmla="*/ 177642 w 7445828"/>
              <a:gd name="connsiteY1" fmla="*/ 2601469 h 2656069"/>
              <a:gd name="connsiteX2" fmla="*/ 354798 w 7445828"/>
              <a:gd name="connsiteY2" fmla="*/ 2572533 h 2656069"/>
              <a:gd name="connsiteX3" fmla="*/ 531946 w 7445828"/>
              <a:gd name="connsiteY3" fmla="*/ 2528260 h 2656069"/>
              <a:gd name="connsiteX4" fmla="*/ 709102 w 7445828"/>
              <a:gd name="connsiteY4" fmla="*/ 2460522 h 2656069"/>
              <a:gd name="connsiteX5" fmla="*/ 886743 w 7445828"/>
              <a:gd name="connsiteY5" fmla="*/ 2356883 h 2656069"/>
              <a:gd name="connsiteX6" fmla="*/ 1063899 w 7445828"/>
              <a:gd name="connsiteY6" fmla="*/ 2198315 h 2656069"/>
              <a:gd name="connsiteX7" fmla="*/ 1241055 w 7445828"/>
              <a:gd name="connsiteY7" fmla="*/ 1955702 h 2656069"/>
              <a:gd name="connsiteX8" fmla="*/ 1418203 w 7445828"/>
              <a:gd name="connsiteY8" fmla="*/ 1584513 h 2656069"/>
              <a:gd name="connsiteX9" fmla="*/ 1595845 w 7445828"/>
              <a:gd name="connsiteY9" fmla="*/ 1016584 h 2656069"/>
              <a:gd name="connsiteX10" fmla="*/ 1773001 w 7445828"/>
              <a:gd name="connsiteY10" fmla="*/ 591567 h 2656069"/>
              <a:gd name="connsiteX11" fmla="*/ 1950157 w 7445828"/>
              <a:gd name="connsiteY11" fmla="*/ 386830 h 2656069"/>
              <a:gd name="connsiteX12" fmla="*/ 2127313 w 7445828"/>
              <a:gd name="connsiteY12" fmla="*/ 224339 h 2656069"/>
              <a:gd name="connsiteX13" fmla="*/ 2304947 w 7445828"/>
              <a:gd name="connsiteY13" fmla="*/ 126285 h 2656069"/>
              <a:gd name="connsiteX14" fmla="*/ 2482102 w 7445828"/>
              <a:gd name="connsiteY14" fmla="*/ 0 h 2656069"/>
              <a:gd name="connsiteX15" fmla="*/ 2659258 w 7445828"/>
              <a:gd name="connsiteY15" fmla="*/ 26879 h 2656069"/>
              <a:gd name="connsiteX16" fmla="*/ 2836414 w 7445828"/>
              <a:gd name="connsiteY16" fmla="*/ 74727 h 2656069"/>
              <a:gd name="connsiteX17" fmla="*/ 3014056 w 7445828"/>
              <a:gd name="connsiteY17" fmla="*/ 139649 h 2656069"/>
              <a:gd name="connsiteX18" fmla="*/ 3191212 w 7445828"/>
              <a:gd name="connsiteY18" fmla="*/ 251333 h 2656069"/>
              <a:gd name="connsiteX19" fmla="*/ 3368360 w 7445828"/>
              <a:gd name="connsiteY19" fmla="*/ 375781 h 2656069"/>
              <a:gd name="connsiteX20" fmla="*/ 3545516 w 7445828"/>
              <a:gd name="connsiteY20" fmla="*/ 493528 h 2656069"/>
              <a:gd name="connsiteX21" fmla="*/ 3723157 w 7445828"/>
              <a:gd name="connsiteY21" fmla="*/ 603854 h 2656069"/>
              <a:gd name="connsiteX22" fmla="*/ 3900313 w 7445828"/>
              <a:gd name="connsiteY22" fmla="*/ 694615 h 2656069"/>
              <a:gd name="connsiteX23" fmla="*/ 4077469 w 7445828"/>
              <a:gd name="connsiteY23" fmla="*/ 774115 h 2656069"/>
              <a:gd name="connsiteX24" fmla="*/ 4254617 w 7445828"/>
              <a:gd name="connsiteY24" fmla="*/ 835592 h 2656069"/>
              <a:gd name="connsiteX25" fmla="*/ 4432259 w 7445828"/>
              <a:gd name="connsiteY25" fmla="*/ 904149 h 2656069"/>
              <a:gd name="connsiteX26" fmla="*/ 4609415 w 7445828"/>
              <a:gd name="connsiteY26" fmla="*/ 984635 h 2656069"/>
              <a:gd name="connsiteX27" fmla="*/ 4786571 w 7445828"/>
              <a:gd name="connsiteY27" fmla="*/ 1058178 h 2656069"/>
              <a:gd name="connsiteX28" fmla="*/ 4963727 w 7445828"/>
              <a:gd name="connsiteY28" fmla="*/ 1124588 h 2656069"/>
              <a:gd name="connsiteX29" fmla="*/ 5141360 w 7445828"/>
              <a:gd name="connsiteY29" fmla="*/ 1187073 h 2656069"/>
              <a:gd name="connsiteX30" fmla="*/ 5318517 w 7445828"/>
              <a:gd name="connsiteY30" fmla="*/ 1237888 h 2656069"/>
              <a:gd name="connsiteX31" fmla="*/ 5495672 w 7445828"/>
              <a:gd name="connsiteY31" fmla="*/ 1292914 h 2656069"/>
              <a:gd name="connsiteX32" fmla="*/ 5672828 w 7445828"/>
              <a:gd name="connsiteY32" fmla="*/ 1353465 h 2656069"/>
              <a:gd name="connsiteX33" fmla="*/ 5850470 w 7445828"/>
              <a:gd name="connsiteY33" fmla="*/ 1412293 h 2656069"/>
              <a:gd name="connsiteX34" fmla="*/ 6027626 w 7445828"/>
              <a:gd name="connsiteY34" fmla="*/ 1468723 h 2656069"/>
              <a:gd name="connsiteX35" fmla="*/ 6204774 w 7445828"/>
              <a:gd name="connsiteY35" fmla="*/ 1523446 h 2656069"/>
              <a:gd name="connsiteX36" fmla="*/ 6381929 w 7445828"/>
              <a:gd name="connsiteY36" fmla="*/ 1568174 h 2656069"/>
              <a:gd name="connsiteX37" fmla="*/ 6559572 w 7445828"/>
              <a:gd name="connsiteY37" fmla="*/ 1629977 h 2656069"/>
              <a:gd name="connsiteX38" fmla="*/ 6736727 w 7445828"/>
              <a:gd name="connsiteY38" fmla="*/ 1681148 h 2656069"/>
              <a:gd name="connsiteX39" fmla="*/ 6913883 w 7445828"/>
              <a:gd name="connsiteY39" fmla="*/ 1734550 h 2656069"/>
              <a:gd name="connsiteX40" fmla="*/ 7091031 w 7445828"/>
              <a:gd name="connsiteY40" fmla="*/ 1787709 h 2656069"/>
              <a:gd name="connsiteX41" fmla="*/ 7268673 w 7445828"/>
              <a:gd name="connsiteY41" fmla="*/ 1838031 h 2656069"/>
              <a:gd name="connsiteX42" fmla="*/ 7445829 w 7445828"/>
              <a:gd name="connsiteY42" fmla="*/ 1889012 h 2656069"/>
              <a:gd name="connsiteX43" fmla="*/ 7445829 w 7445828"/>
              <a:gd name="connsiteY43" fmla="*/ 2656070 h 2656069"/>
              <a:gd name="connsiteX44" fmla="*/ 7268673 w 7445828"/>
              <a:gd name="connsiteY44" fmla="*/ 2656070 h 2656069"/>
              <a:gd name="connsiteX45" fmla="*/ 7091031 w 7445828"/>
              <a:gd name="connsiteY45" fmla="*/ 2656070 h 2656069"/>
              <a:gd name="connsiteX46" fmla="*/ 6913883 w 7445828"/>
              <a:gd name="connsiteY46" fmla="*/ 2656070 h 2656069"/>
              <a:gd name="connsiteX47" fmla="*/ 6736727 w 7445828"/>
              <a:gd name="connsiteY47" fmla="*/ 2656070 h 2656069"/>
              <a:gd name="connsiteX48" fmla="*/ 6559572 w 7445828"/>
              <a:gd name="connsiteY48" fmla="*/ 2656070 h 2656069"/>
              <a:gd name="connsiteX49" fmla="*/ 6381929 w 7445828"/>
              <a:gd name="connsiteY49" fmla="*/ 2656070 h 2656069"/>
              <a:gd name="connsiteX50" fmla="*/ 6204774 w 7445828"/>
              <a:gd name="connsiteY50" fmla="*/ 2656070 h 2656069"/>
              <a:gd name="connsiteX51" fmla="*/ 6027626 w 7445828"/>
              <a:gd name="connsiteY51" fmla="*/ 2656070 h 2656069"/>
              <a:gd name="connsiteX52" fmla="*/ 5850470 w 7445828"/>
              <a:gd name="connsiteY52" fmla="*/ 2656070 h 2656069"/>
              <a:gd name="connsiteX53" fmla="*/ 5672828 w 7445828"/>
              <a:gd name="connsiteY53" fmla="*/ 2656070 h 2656069"/>
              <a:gd name="connsiteX54" fmla="*/ 5495672 w 7445828"/>
              <a:gd name="connsiteY54" fmla="*/ 2656070 h 2656069"/>
              <a:gd name="connsiteX55" fmla="*/ 5318517 w 7445828"/>
              <a:gd name="connsiteY55" fmla="*/ 2656070 h 2656069"/>
              <a:gd name="connsiteX56" fmla="*/ 5141360 w 7445828"/>
              <a:gd name="connsiteY56" fmla="*/ 2656070 h 2656069"/>
              <a:gd name="connsiteX57" fmla="*/ 4963727 w 7445828"/>
              <a:gd name="connsiteY57" fmla="*/ 2656070 h 2656069"/>
              <a:gd name="connsiteX58" fmla="*/ 4786571 w 7445828"/>
              <a:gd name="connsiteY58" fmla="*/ 2656070 h 2656069"/>
              <a:gd name="connsiteX59" fmla="*/ 4609415 w 7445828"/>
              <a:gd name="connsiteY59" fmla="*/ 2656070 h 2656069"/>
              <a:gd name="connsiteX60" fmla="*/ 4432259 w 7445828"/>
              <a:gd name="connsiteY60" fmla="*/ 2656070 h 2656069"/>
              <a:gd name="connsiteX61" fmla="*/ 4254617 w 7445828"/>
              <a:gd name="connsiteY61" fmla="*/ 2656070 h 2656069"/>
              <a:gd name="connsiteX62" fmla="*/ 4077469 w 7445828"/>
              <a:gd name="connsiteY62" fmla="*/ 2656070 h 2656069"/>
              <a:gd name="connsiteX63" fmla="*/ 3900313 w 7445828"/>
              <a:gd name="connsiteY63" fmla="*/ 2656070 h 2656069"/>
              <a:gd name="connsiteX64" fmla="*/ 3723157 w 7445828"/>
              <a:gd name="connsiteY64" fmla="*/ 2656070 h 2656069"/>
              <a:gd name="connsiteX65" fmla="*/ 3545516 w 7445828"/>
              <a:gd name="connsiteY65" fmla="*/ 2656070 h 2656069"/>
              <a:gd name="connsiteX66" fmla="*/ 3368360 w 7445828"/>
              <a:gd name="connsiteY66" fmla="*/ 2656070 h 2656069"/>
              <a:gd name="connsiteX67" fmla="*/ 3191212 w 7445828"/>
              <a:gd name="connsiteY67" fmla="*/ 2656070 h 2656069"/>
              <a:gd name="connsiteX68" fmla="*/ 3014056 w 7445828"/>
              <a:gd name="connsiteY68" fmla="*/ 2656070 h 2656069"/>
              <a:gd name="connsiteX69" fmla="*/ 2836414 w 7445828"/>
              <a:gd name="connsiteY69" fmla="*/ 2656070 h 2656069"/>
              <a:gd name="connsiteX70" fmla="*/ 2659258 w 7445828"/>
              <a:gd name="connsiteY70" fmla="*/ 2656070 h 2656069"/>
              <a:gd name="connsiteX71" fmla="*/ 2482102 w 7445828"/>
              <a:gd name="connsiteY71" fmla="*/ 2656070 h 2656069"/>
              <a:gd name="connsiteX72" fmla="*/ 2304947 w 7445828"/>
              <a:gd name="connsiteY72" fmla="*/ 2656070 h 2656069"/>
              <a:gd name="connsiteX73" fmla="*/ 2127313 w 7445828"/>
              <a:gd name="connsiteY73" fmla="*/ 2656070 h 2656069"/>
              <a:gd name="connsiteX74" fmla="*/ 1950157 w 7445828"/>
              <a:gd name="connsiteY74" fmla="*/ 2656070 h 2656069"/>
              <a:gd name="connsiteX75" fmla="*/ 1773001 w 7445828"/>
              <a:gd name="connsiteY75" fmla="*/ 2656070 h 2656069"/>
              <a:gd name="connsiteX76" fmla="*/ 1595845 w 7445828"/>
              <a:gd name="connsiteY76" fmla="*/ 2656070 h 2656069"/>
              <a:gd name="connsiteX77" fmla="*/ 1418203 w 7445828"/>
              <a:gd name="connsiteY77" fmla="*/ 2656070 h 2656069"/>
              <a:gd name="connsiteX78" fmla="*/ 1241055 w 7445828"/>
              <a:gd name="connsiteY78" fmla="*/ 2656070 h 2656069"/>
              <a:gd name="connsiteX79" fmla="*/ 1063899 w 7445828"/>
              <a:gd name="connsiteY79" fmla="*/ 2656070 h 2656069"/>
              <a:gd name="connsiteX80" fmla="*/ 886743 w 7445828"/>
              <a:gd name="connsiteY80" fmla="*/ 2656070 h 2656069"/>
              <a:gd name="connsiteX81" fmla="*/ 709102 w 7445828"/>
              <a:gd name="connsiteY81" fmla="*/ 2656070 h 2656069"/>
              <a:gd name="connsiteX82" fmla="*/ 531946 w 7445828"/>
              <a:gd name="connsiteY82" fmla="*/ 2656070 h 2656069"/>
              <a:gd name="connsiteX83" fmla="*/ 354798 w 7445828"/>
              <a:gd name="connsiteY83" fmla="*/ 2656070 h 2656069"/>
              <a:gd name="connsiteX84" fmla="*/ 177642 w 7445828"/>
              <a:gd name="connsiteY84" fmla="*/ 2656070 h 2656069"/>
              <a:gd name="connsiteX85" fmla="*/ 0 w 7445828"/>
              <a:gd name="connsiteY85" fmla="*/ 2656070 h 2656069"/>
              <a:gd name="csX0" fmla="*/ 0 w 7566599"/>
              <a:gd name="csY0" fmla="*/ 2620387 h 2656070"/>
              <a:gd name="csX1" fmla="*/ 177642 w 7566599"/>
              <a:gd name="csY1" fmla="*/ 2601469 h 2656070"/>
              <a:gd name="csX2" fmla="*/ 354798 w 7566599"/>
              <a:gd name="csY2" fmla="*/ 2572533 h 2656070"/>
              <a:gd name="csX3" fmla="*/ 531946 w 7566599"/>
              <a:gd name="csY3" fmla="*/ 2528260 h 2656070"/>
              <a:gd name="csX4" fmla="*/ 709102 w 7566599"/>
              <a:gd name="csY4" fmla="*/ 2460522 h 2656070"/>
              <a:gd name="csX5" fmla="*/ 886743 w 7566599"/>
              <a:gd name="csY5" fmla="*/ 2356883 h 2656070"/>
              <a:gd name="csX6" fmla="*/ 1063899 w 7566599"/>
              <a:gd name="csY6" fmla="*/ 2198315 h 2656070"/>
              <a:gd name="csX7" fmla="*/ 1241055 w 7566599"/>
              <a:gd name="csY7" fmla="*/ 1955702 h 2656070"/>
              <a:gd name="csX8" fmla="*/ 1418203 w 7566599"/>
              <a:gd name="csY8" fmla="*/ 1584513 h 2656070"/>
              <a:gd name="csX9" fmla="*/ 1595845 w 7566599"/>
              <a:gd name="csY9" fmla="*/ 1016584 h 2656070"/>
              <a:gd name="csX10" fmla="*/ 1773001 w 7566599"/>
              <a:gd name="csY10" fmla="*/ 591567 h 2656070"/>
              <a:gd name="csX11" fmla="*/ 1950157 w 7566599"/>
              <a:gd name="csY11" fmla="*/ 386830 h 2656070"/>
              <a:gd name="csX12" fmla="*/ 2127313 w 7566599"/>
              <a:gd name="csY12" fmla="*/ 224339 h 2656070"/>
              <a:gd name="csX13" fmla="*/ 2304947 w 7566599"/>
              <a:gd name="csY13" fmla="*/ 126285 h 2656070"/>
              <a:gd name="csX14" fmla="*/ 2482102 w 7566599"/>
              <a:gd name="csY14" fmla="*/ 0 h 2656070"/>
              <a:gd name="csX15" fmla="*/ 2659258 w 7566599"/>
              <a:gd name="csY15" fmla="*/ 26879 h 2656070"/>
              <a:gd name="csX16" fmla="*/ 2836414 w 7566599"/>
              <a:gd name="csY16" fmla="*/ 74727 h 2656070"/>
              <a:gd name="csX17" fmla="*/ 3014056 w 7566599"/>
              <a:gd name="csY17" fmla="*/ 139649 h 2656070"/>
              <a:gd name="csX18" fmla="*/ 3191212 w 7566599"/>
              <a:gd name="csY18" fmla="*/ 251333 h 2656070"/>
              <a:gd name="csX19" fmla="*/ 3368360 w 7566599"/>
              <a:gd name="csY19" fmla="*/ 375781 h 2656070"/>
              <a:gd name="csX20" fmla="*/ 3545516 w 7566599"/>
              <a:gd name="csY20" fmla="*/ 493528 h 2656070"/>
              <a:gd name="csX21" fmla="*/ 3723157 w 7566599"/>
              <a:gd name="csY21" fmla="*/ 603854 h 2656070"/>
              <a:gd name="csX22" fmla="*/ 3900313 w 7566599"/>
              <a:gd name="csY22" fmla="*/ 694615 h 2656070"/>
              <a:gd name="csX23" fmla="*/ 4077469 w 7566599"/>
              <a:gd name="csY23" fmla="*/ 774115 h 2656070"/>
              <a:gd name="csX24" fmla="*/ 4254617 w 7566599"/>
              <a:gd name="csY24" fmla="*/ 835592 h 2656070"/>
              <a:gd name="csX25" fmla="*/ 4432259 w 7566599"/>
              <a:gd name="csY25" fmla="*/ 904149 h 2656070"/>
              <a:gd name="csX26" fmla="*/ 4609415 w 7566599"/>
              <a:gd name="csY26" fmla="*/ 984635 h 2656070"/>
              <a:gd name="csX27" fmla="*/ 4786571 w 7566599"/>
              <a:gd name="csY27" fmla="*/ 1058178 h 2656070"/>
              <a:gd name="csX28" fmla="*/ 4963727 w 7566599"/>
              <a:gd name="csY28" fmla="*/ 1124588 h 2656070"/>
              <a:gd name="csX29" fmla="*/ 5141360 w 7566599"/>
              <a:gd name="csY29" fmla="*/ 1187073 h 2656070"/>
              <a:gd name="csX30" fmla="*/ 5318517 w 7566599"/>
              <a:gd name="csY30" fmla="*/ 1237888 h 2656070"/>
              <a:gd name="csX31" fmla="*/ 5495672 w 7566599"/>
              <a:gd name="csY31" fmla="*/ 1292914 h 2656070"/>
              <a:gd name="csX32" fmla="*/ 5672828 w 7566599"/>
              <a:gd name="csY32" fmla="*/ 1353465 h 2656070"/>
              <a:gd name="csX33" fmla="*/ 5850470 w 7566599"/>
              <a:gd name="csY33" fmla="*/ 1412293 h 2656070"/>
              <a:gd name="csX34" fmla="*/ 6027626 w 7566599"/>
              <a:gd name="csY34" fmla="*/ 1468723 h 2656070"/>
              <a:gd name="csX35" fmla="*/ 6204774 w 7566599"/>
              <a:gd name="csY35" fmla="*/ 1523446 h 2656070"/>
              <a:gd name="csX36" fmla="*/ 6381929 w 7566599"/>
              <a:gd name="csY36" fmla="*/ 1568174 h 2656070"/>
              <a:gd name="csX37" fmla="*/ 6559572 w 7566599"/>
              <a:gd name="csY37" fmla="*/ 1629977 h 2656070"/>
              <a:gd name="csX38" fmla="*/ 6736727 w 7566599"/>
              <a:gd name="csY38" fmla="*/ 1681148 h 2656070"/>
              <a:gd name="csX39" fmla="*/ 6913883 w 7566599"/>
              <a:gd name="csY39" fmla="*/ 1734550 h 2656070"/>
              <a:gd name="csX40" fmla="*/ 7091031 w 7566599"/>
              <a:gd name="csY40" fmla="*/ 1787709 h 2656070"/>
              <a:gd name="csX41" fmla="*/ 7268673 w 7566599"/>
              <a:gd name="csY41" fmla="*/ 1838031 h 2656070"/>
              <a:gd name="csX42" fmla="*/ 7566599 w 7566599"/>
              <a:gd name="csY42" fmla="*/ 1926268 h 2656070"/>
              <a:gd name="csX43" fmla="*/ 7445829 w 7566599"/>
              <a:gd name="csY43" fmla="*/ 2656070 h 2656070"/>
              <a:gd name="csX44" fmla="*/ 7268673 w 7566599"/>
              <a:gd name="csY44" fmla="*/ 2656070 h 2656070"/>
              <a:gd name="csX45" fmla="*/ 7091031 w 7566599"/>
              <a:gd name="csY45" fmla="*/ 2656070 h 2656070"/>
              <a:gd name="csX46" fmla="*/ 6913883 w 7566599"/>
              <a:gd name="csY46" fmla="*/ 2656070 h 2656070"/>
              <a:gd name="csX47" fmla="*/ 6736727 w 7566599"/>
              <a:gd name="csY47" fmla="*/ 2656070 h 2656070"/>
              <a:gd name="csX48" fmla="*/ 6559572 w 7566599"/>
              <a:gd name="csY48" fmla="*/ 2656070 h 2656070"/>
              <a:gd name="csX49" fmla="*/ 6381929 w 7566599"/>
              <a:gd name="csY49" fmla="*/ 2656070 h 2656070"/>
              <a:gd name="csX50" fmla="*/ 6204774 w 7566599"/>
              <a:gd name="csY50" fmla="*/ 2656070 h 2656070"/>
              <a:gd name="csX51" fmla="*/ 6027626 w 7566599"/>
              <a:gd name="csY51" fmla="*/ 2656070 h 2656070"/>
              <a:gd name="csX52" fmla="*/ 5850470 w 7566599"/>
              <a:gd name="csY52" fmla="*/ 2656070 h 2656070"/>
              <a:gd name="csX53" fmla="*/ 5672828 w 7566599"/>
              <a:gd name="csY53" fmla="*/ 2656070 h 2656070"/>
              <a:gd name="csX54" fmla="*/ 5495672 w 7566599"/>
              <a:gd name="csY54" fmla="*/ 2656070 h 2656070"/>
              <a:gd name="csX55" fmla="*/ 5318517 w 7566599"/>
              <a:gd name="csY55" fmla="*/ 2656070 h 2656070"/>
              <a:gd name="csX56" fmla="*/ 5141360 w 7566599"/>
              <a:gd name="csY56" fmla="*/ 2656070 h 2656070"/>
              <a:gd name="csX57" fmla="*/ 4963727 w 7566599"/>
              <a:gd name="csY57" fmla="*/ 2656070 h 2656070"/>
              <a:gd name="csX58" fmla="*/ 4786571 w 7566599"/>
              <a:gd name="csY58" fmla="*/ 2656070 h 2656070"/>
              <a:gd name="csX59" fmla="*/ 4609415 w 7566599"/>
              <a:gd name="csY59" fmla="*/ 2656070 h 2656070"/>
              <a:gd name="csX60" fmla="*/ 4432259 w 7566599"/>
              <a:gd name="csY60" fmla="*/ 2656070 h 2656070"/>
              <a:gd name="csX61" fmla="*/ 4254617 w 7566599"/>
              <a:gd name="csY61" fmla="*/ 2656070 h 2656070"/>
              <a:gd name="csX62" fmla="*/ 4077469 w 7566599"/>
              <a:gd name="csY62" fmla="*/ 2656070 h 2656070"/>
              <a:gd name="csX63" fmla="*/ 3900313 w 7566599"/>
              <a:gd name="csY63" fmla="*/ 2656070 h 2656070"/>
              <a:gd name="csX64" fmla="*/ 3723157 w 7566599"/>
              <a:gd name="csY64" fmla="*/ 2656070 h 2656070"/>
              <a:gd name="csX65" fmla="*/ 3545516 w 7566599"/>
              <a:gd name="csY65" fmla="*/ 2656070 h 2656070"/>
              <a:gd name="csX66" fmla="*/ 3368360 w 7566599"/>
              <a:gd name="csY66" fmla="*/ 2656070 h 2656070"/>
              <a:gd name="csX67" fmla="*/ 3191212 w 7566599"/>
              <a:gd name="csY67" fmla="*/ 2656070 h 2656070"/>
              <a:gd name="csX68" fmla="*/ 3014056 w 7566599"/>
              <a:gd name="csY68" fmla="*/ 2656070 h 2656070"/>
              <a:gd name="csX69" fmla="*/ 2836414 w 7566599"/>
              <a:gd name="csY69" fmla="*/ 2656070 h 2656070"/>
              <a:gd name="csX70" fmla="*/ 2659258 w 7566599"/>
              <a:gd name="csY70" fmla="*/ 2656070 h 2656070"/>
              <a:gd name="csX71" fmla="*/ 2482102 w 7566599"/>
              <a:gd name="csY71" fmla="*/ 2656070 h 2656070"/>
              <a:gd name="csX72" fmla="*/ 2304947 w 7566599"/>
              <a:gd name="csY72" fmla="*/ 2656070 h 2656070"/>
              <a:gd name="csX73" fmla="*/ 2127313 w 7566599"/>
              <a:gd name="csY73" fmla="*/ 2656070 h 2656070"/>
              <a:gd name="csX74" fmla="*/ 1950157 w 7566599"/>
              <a:gd name="csY74" fmla="*/ 2656070 h 2656070"/>
              <a:gd name="csX75" fmla="*/ 1773001 w 7566599"/>
              <a:gd name="csY75" fmla="*/ 2656070 h 2656070"/>
              <a:gd name="csX76" fmla="*/ 1595845 w 7566599"/>
              <a:gd name="csY76" fmla="*/ 2656070 h 2656070"/>
              <a:gd name="csX77" fmla="*/ 1418203 w 7566599"/>
              <a:gd name="csY77" fmla="*/ 2656070 h 2656070"/>
              <a:gd name="csX78" fmla="*/ 1241055 w 7566599"/>
              <a:gd name="csY78" fmla="*/ 2656070 h 2656070"/>
              <a:gd name="csX79" fmla="*/ 1063899 w 7566599"/>
              <a:gd name="csY79" fmla="*/ 2656070 h 2656070"/>
              <a:gd name="csX80" fmla="*/ 886743 w 7566599"/>
              <a:gd name="csY80" fmla="*/ 2656070 h 2656070"/>
              <a:gd name="csX81" fmla="*/ 709102 w 7566599"/>
              <a:gd name="csY81" fmla="*/ 2656070 h 2656070"/>
              <a:gd name="csX82" fmla="*/ 531946 w 7566599"/>
              <a:gd name="csY82" fmla="*/ 2656070 h 2656070"/>
              <a:gd name="csX83" fmla="*/ 354798 w 7566599"/>
              <a:gd name="csY83" fmla="*/ 2656070 h 2656070"/>
              <a:gd name="csX84" fmla="*/ 177642 w 7566599"/>
              <a:gd name="csY84" fmla="*/ 2656070 h 2656070"/>
              <a:gd name="csX85" fmla="*/ 0 w 7566599"/>
              <a:gd name="csY85" fmla="*/ 2656070 h 2656070"/>
              <a:gd name="csX86" fmla="*/ 0 w 7566599"/>
              <a:gd name="csY86" fmla="*/ 2620387 h 2656070"/>
              <a:gd name="csX0" fmla="*/ 0 w 7566599"/>
              <a:gd name="csY0" fmla="*/ 2620387 h 2662280"/>
              <a:gd name="csX1" fmla="*/ 177642 w 7566599"/>
              <a:gd name="csY1" fmla="*/ 2601469 h 2662280"/>
              <a:gd name="csX2" fmla="*/ 354798 w 7566599"/>
              <a:gd name="csY2" fmla="*/ 2572533 h 2662280"/>
              <a:gd name="csX3" fmla="*/ 531946 w 7566599"/>
              <a:gd name="csY3" fmla="*/ 2528260 h 2662280"/>
              <a:gd name="csX4" fmla="*/ 709102 w 7566599"/>
              <a:gd name="csY4" fmla="*/ 2460522 h 2662280"/>
              <a:gd name="csX5" fmla="*/ 886743 w 7566599"/>
              <a:gd name="csY5" fmla="*/ 2356883 h 2662280"/>
              <a:gd name="csX6" fmla="*/ 1063899 w 7566599"/>
              <a:gd name="csY6" fmla="*/ 2198315 h 2662280"/>
              <a:gd name="csX7" fmla="*/ 1241055 w 7566599"/>
              <a:gd name="csY7" fmla="*/ 1955702 h 2662280"/>
              <a:gd name="csX8" fmla="*/ 1418203 w 7566599"/>
              <a:gd name="csY8" fmla="*/ 1584513 h 2662280"/>
              <a:gd name="csX9" fmla="*/ 1595845 w 7566599"/>
              <a:gd name="csY9" fmla="*/ 1016584 h 2662280"/>
              <a:gd name="csX10" fmla="*/ 1773001 w 7566599"/>
              <a:gd name="csY10" fmla="*/ 591567 h 2662280"/>
              <a:gd name="csX11" fmla="*/ 1950157 w 7566599"/>
              <a:gd name="csY11" fmla="*/ 386830 h 2662280"/>
              <a:gd name="csX12" fmla="*/ 2127313 w 7566599"/>
              <a:gd name="csY12" fmla="*/ 224339 h 2662280"/>
              <a:gd name="csX13" fmla="*/ 2304947 w 7566599"/>
              <a:gd name="csY13" fmla="*/ 126285 h 2662280"/>
              <a:gd name="csX14" fmla="*/ 2482102 w 7566599"/>
              <a:gd name="csY14" fmla="*/ 0 h 2662280"/>
              <a:gd name="csX15" fmla="*/ 2659258 w 7566599"/>
              <a:gd name="csY15" fmla="*/ 26879 h 2662280"/>
              <a:gd name="csX16" fmla="*/ 2836414 w 7566599"/>
              <a:gd name="csY16" fmla="*/ 74727 h 2662280"/>
              <a:gd name="csX17" fmla="*/ 3014056 w 7566599"/>
              <a:gd name="csY17" fmla="*/ 139649 h 2662280"/>
              <a:gd name="csX18" fmla="*/ 3191212 w 7566599"/>
              <a:gd name="csY18" fmla="*/ 251333 h 2662280"/>
              <a:gd name="csX19" fmla="*/ 3368360 w 7566599"/>
              <a:gd name="csY19" fmla="*/ 375781 h 2662280"/>
              <a:gd name="csX20" fmla="*/ 3545516 w 7566599"/>
              <a:gd name="csY20" fmla="*/ 493528 h 2662280"/>
              <a:gd name="csX21" fmla="*/ 3723157 w 7566599"/>
              <a:gd name="csY21" fmla="*/ 603854 h 2662280"/>
              <a:gd name="csX22" fmla="*/ 3900313 w 7566599"/>
              <a:gd name="csY22" fmla="*/ 694615 h 2662280"/>
              <a:gd name="csX23" fmla="*/ 4077469 w 7566599"/>
              <a:gd name="csY23" fmla="*/ 774115 h 2662280"/>
              <a:gd name="csX24" fmla="*/ 4254617 w 7566599"/>
              <a:gd name="csY24" fmla="*/ 835592 h 2662280"/>
              <a:gd name="csX25" fmla="*/ 4432259 w 7566599"/>
              <a:gd name="csY25" fmla="*/ 904149 h 2662280"/>
              <a:gd name="csX26" fmla="*/ 4609415 w 7566599"/>
              <a:gd name="csY26" fmla="*/ 984635 h 2662280"/>
              <a:gd name="csX27" fmla="*/ 4786571 w 7566599"/>
              <a:gd name="csY27" fmla="*/ 1058178 h 2662280"/>
              <a:gd name="csX28" fmla="*/ 4963727 w 7566599"/>
              <a:gd name="csY28" fmla="*/ 1124588 h 2662280"/>
              <a:gd name="csX29" fmla="*/ 5141360 w 7566599"/>
              <a:gd name="csY29" fmla="*/ 1187073 h 2662280"/>
              <a:gd name="csX30" fmla="*/ 5318517 w 7566599"/>
              <a:gd name="csY30" fmla="*/ 1237888 h 2662280"/>
              <a:gd name="csX31" fmla="*/ 5495672 w 7566599"/>
              <a:gd name="csY31" fmla="*/ 1292914 h 2662280"/>
              <a:gd name="csX32" fmla="*/ 5672828 w 7566599"/>
              <a:gd name="csY32" fmla="*/ 1353465 h 2662280"/>
              <a:gd name="csX33" fmla="*/ 5850470 w 7566599"/>
              <a:gd name="csY33" fmla="*/ 1412293 h 2662280"/>
              <a:gd name="csX34" fmla="*/ 6027626 w 7566599"/>
              <a:gd name="csY34" fmla="*/ 1468723 h 2662280"/>
              <a:gd name="csX35" fmla="*/ 6204774 w 7566599"/>
              <a:gd name="csY35" fmla="*/ 1523446 h 2662280"/>
              <a:gd name="csX36" fmla="*/ 6381929 w 7566599"/>
              <a:gd name="csY36" fmla="*/ 1568174 h 2662280"/>
              <a:gd name="csX37" fmla="*/ 6559572 w 7566599"/>
              <a:gd name="csY37" fmla="*/ 1629977 h 2662280"/>
              <a:gd name="csX38" fmla="*/ 6736727 w 7566599"/>
              <a:gd name="csY38" fmla="*/ 1681148 h 2662280"/>
              <a:gd name="csX39" fmla="*/ 6913883 w 7566599"/>
              <a:gd name="csY39" fmla="*/ 1734550 h 2662280"/>
              <a:gd name="csX40" fmla="*/ 7091031 w 7566599"/>
              <a:gd name="csY40" fmla="*/ 1787709 h 2662280"/>
              <a:gd name="csX41" fmla="*/ 7268673 w 7566599"/>
              <a:gd name="csY41" fmla="*/ 1838031 h 2662280"/>
              <a:gd name="csX42" fmla="*/ 7566599 w 7566599"/>
              <a:gd name="csY42" fmla="*/ 1926268 h 2662280"/>
              <a:gd name="csX43" fmla="*/ 7557309 w 7566599"/>
              <a:gd name="csY43" fmla="*/ 2662280 h 2662280"/>
              <a:gd name="csX44" fmla="*/ 7268673 w 7566599"/>
              <a:gd name="csY44" fmla="*/ 2656070 h 2662280"/>
              <a:gd name="csX45" fmla="*/ 7091031 w 7566599"/>
              <a:gd name="csY45" fmla="*/ 2656070 h 2662280"/>
              <a:gd name="csX46" fmla="*/ 6913883 w 7566599"/>
              <a:gd name="csY46" fmla="*/ 2656070 h 2662280"/>
              <a:gd name="csX47" fmla="*/ 6736727 w 7566599"/>
              <a:gd name="csY47" fmla="*/ 2656070 h 2662280"/>
              <a:gd name="csX48" fmla="*/ 6559572 w 7566599"/>
              <a:gd name="csY48" fmla="*/ 2656070 h 2662280"/>
              <a:gd name="csX49" fmla="*/ 6381929 w 7566599"/>
              <a:gd name="csY49" fmla="*/ 2656070 h 2662280"/>
              <a:gd name="csX50" fmla="*/ 6204774 w 7566599"/>
              <a:gd name="csY50" fmla="*/ 2656070 h 2662280"/>
              <a:gd name="csX51" fmla="*/ 6027626 w 7566599"/>
              <a:gd name="csY51" fmla="*/ 2656070 h 2662280"/>
              <a:gd name="csX52" fmla="*/ 5850470 w 7566599"/>
              <a:gd name="csY52" fmla="*/ 2656070 h 2662280"/>
              <a:gd name="csX53" fmla="*/ 5672828 w 7566599"/>
              <a:gd name="csY53" fmla="*/ 2656070 h 2662280"/>
              <a:gd name="csX54" fmla="*/ 5495672 w 7566599"/>
              <a:gd name="csY54" fmla="*/ 2656070 h 2662280"/>
              <a:gd name="csX55" fmla="*/ 5318517 w 7566599"/>
              <a:gd name="csY55" fmla="*/ 2656070 h 2662280"/>
              <a:gd name="csX56" fmla="*/ 5141360 w 7566599"/>
              <a:gd name="csY56" fmla="*/ 2656070 h 2662280"/>
              <a:gd name="csX57" fmla="*/ 4963727 w 7566599"/>
              <a:gd name="csY57" fmla="*/ 2656070 h 2662280"/>
              <a:gd name="csX58" fmla="*/ 4786571 w 7566599"/>
              <a:gd name="csY58" fmla="*/ 2656070 h 2662280"/>
              <a:gd name="csX59" fmla="*/ 4609415 w 7566599"/>
              <a:gd name="csY59" fmla="*/ 2656070 h 2662280"/>
              <a:gd name="csX60" fmla="*/ 4432259 w 7566599"/>
              <a:gd name="csY60" fmla="*/ 2656070 h 2662280"/>
              <a:gd name="csX61" fmla="*/ 4254617 w 7566599"/>
              <a:gd name="csY61" fmla="*/ 2656070 h 2662280"/>
              <a:gd name="csX62" fmla="*/ 4077469 w 7566599"/>
              <a:gd name="csY62" fmla="*/ 2656070 h 2662280"/>
              <a:gd name="csX63" fmla="*/ 3900313 w 7566599"/>
              <a:gd name="csY63" fmla="*/ 2656070 h 2662280"/>
              <a:gd name="csX64" fmla="*/ 3723157 w 7566599"/>
              <a:gd name="csY64" fmla="*/ 2656070 h 2662280"/>
              <a:gd name="csX65" fmla="*/ 3545516 w 7566599"/>
              <a:gd name="csY65" fmla="*/ 2656070 h 2662280"/>
              <a:gd name="csX66" fmla="*/ 3368360 w 7566599"/>
              <a:gd name="csY66" fmla="*/ 2656070 h 2662280"/>
              <a:gd name="csX67" fmla="*/ 3191212 w 7566599"/>
              <a:gd name="csY67" fmla="*/ 2656070 h 2662280"/>
              <a:gd name="csX68" fmla="*/ 3014056 w 7566599"/>
              <a:gd name="csY68" fmla="*/ 2656070 h 2662280"/>
              <a:gd name="csX69" fmla="*/ 2836414 w 7566599"/>
              <a:gd name="csY69" fmla="*/ 2656070 h 2662280"/>
              <a:gd name="csX70" fmla="*/ 2659258 w 7566599"/>
              <a:gd name="csY70" fmla="*/ 2656070 h 2662280"/>
              <a:gd name="csX71" fmla="*/ 2482102 w 7566599"/>
              <a:gd name="csY71" fmla="*/ 2656070 h 2662280"/>
              <a:gd name="csX72" fmla="*/ 2304947 w 7566599"/>
              <a:gd name="csY72" fmla="*/ 2656070 h 2662280"/>
              <a:gd name="csX73" fmla="*/ 2127313 w 7566599"/>
              <a:gd name="csY73" fmla="*/ 2656070 h 2662280"/>
              <a:gd name="csX74" fmla="*/ 1950157 w 7566599"/>
              <a:gd name="csY74" fmla="*/ 2656070 h 2662280"/>
              <a:gd name="csX75" fmla="*/ 1773001 w 7566599"/>
              <a:gd name="csY75" fmla="*/ 2656070 h 2662280"/>
              <a:gd name="csX76" fmla="*/ 1595845 w 7566599"/>
              <a:gd name="csY76" fmla="*/ 2656070 h 2662280"/>
              <a:gd name="csX77" fmla="*/ 1418203 w 7566599"/>
              <a:gd name="csY77" fmla="*/ 2656070 h 2662280"/>
              <a:gd name="csX78" fmla="*/ 1241055 w 7566599"/>
              <a:gd name="csY78" fmla="*/ 2656070 h 2662280"/>
              <a:gd name="csX79" fmla="*/ 1063899 w 7566599"/>
              <a:gd name="csY79" fmla="*/ 2656070 h 2662280"/>
              <a:gd name="csX80" fmla="*/ 886743 w 7566599"/>
              <a:gd name="csY80" fmla="*/ 2656070 h 2662280"/>
              <a:gd name="csX81" fmla="*/ 709102 w 7566599"/>
              <a:gd name="csY81" fmla="*/ 2656070 h 2662280"/>
              <a:gd name="csX82" fmla="*/ 531946 w 7566599"/>
              <a:gd name="csY82" fmla="*/ 2656070 h 2662280"/>
              <a:gd name="csX83" fmla="*/ 354798 w 7566599"/>
              <a:gd name="csY83" fmla="*/ 2656070 h 2662280"/>
              <a:gd name="csX84" fmla="*/ 177642 w 7566599"/>
              <a:gd name="csY84" fmla="*/ 2656070 h 2662280"/>
              <a:gd name="csX85" fmla="*/ 0 w 7566599"/>
              <a:gd name="csY85" fmla="*/ 2656070 h 2662280"/>
              <a:gd name="csX86" fmla="*/ 0 w 7566599"/>
              <a:gd name="csY86" fmla="*/ 2620387 h 26622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7566599" h="2662280">
                <a:moveTo>
                  <a:pt x="0" y="2620387"/>
                </a:moveTo>
                <a:lnTo>
                  <a:pt x="177642" y="2601469"/>
                </a:lnTo>
                <a:lnTo>
                  <a:pt x="354798" y="2572533"/>
                </a:lnTo>
                <a:lnTo>
                  <a:pt x="531946" y="2528260"/>
                </a:lnTo>
                <a:lnTo>
                  <a:pt x="709102" y="2460522"/>
                </a:lnTo>
                <a:lnTo>
                  <a:pt x="886743" y="2356883"/>
                </a:lnTo>
                <a:lnTo>
                  <a:pt x="1063899" y="2198315"/>
                </a:lnTo>
                <a:lnTo>
                  <a:pt x="1241055" y="1955702"/>
                </a:lnTo>
                <a:lnTo>
                  <a:pt x="1418203" y="1584513"/>
                </a:lnTo>
                <a:lnTo>
                  <a:pt x="1595845" y="1016584"/>
                </a:lnTo>
                <a:lnTo>
                  <a:pt x="1773001" y="591567"/>
                </a:lnTo>
                <a:lnTo>
                  <a:pt x="1950157" y="386830"/>
                </a:lnTo>
                <a:lnTo>
                  <a:pt x="2127313" y="224339"/>
                </a:lnTo>
                <a:lnTo>
                  <a:pt x="2304947" y="126285"/>
                </a:lnTo>
                <a:lnTo>
                  <a:pt x="2482102" y="0"/>
                </a:lnTo>
                <a:lnTo>
                  <a:pt x="2659258" y="26879"/>
                </a:lnTo>
                <a:lnTo>
                  <a:pt x="2836414" y="74727"/>
                </a:lnTo>
                <a:lnTo>
                  <a:pt x="3014056" y="139649"/>
                </a:lnTo>
                <a:lnTo>
                  <a:pt x="3191212" y="251333"/>
                </a:lnTo>
                <a:lnTo>
                  <a:pt x="3368360" y="375781"/>
                </a:lnTo>
                <a:lnTo>
                  <a:pt x="3545516" y="493528"/>
                </a:lnTo>
                <a:lnTo>
                  <a:pt x="3723157" y="603854"/>
                </a:lnTo>
                <a:lnTo>
                  <a:pt x="3900313" y="694615"/>
                </a:lnTo>
                <a:lnTo>
                  <a:pt x="4077469" y="774115"/>
                </a:lnTo>
                <a:lnTo>
                  <a:pt x="4254617" y="835592"/>
                </a:lnTo>
                <a:lnTo>
                  <a:pt x="4432259" y="904149"/>
                </a:lnTo>
                <a:lnTo>
                  <a:pt x="4609415" y="984635"/>
                </a:lnTo>
                <a:lnTo>
                  <a:pt x="4786571" y="1058178"/>
                </a:lnTo>
                <a:lnTo>
                  <a:pt x="4963727" y="1124588"/>
                </a:lnTo>
                <a:lnTo>
                  <a:pt x="5141360" y="1187073"/>
                </a:lnTo>
                <a:lnTo>
                  <a:pt x="5318517" y="1237888"/>
                </a:lnTo>
                <a:lnTo>
                  <a:pt x="5495672" y="1292914"/>
                </a:lnTo>
                <a:lnTo>
                  <a:pt x="5672828" y="1353465"/>
                </a:lnTo>
                <a:lnTo>
                  <a:pt x="5850470" y="1412293"/>
                </a:lnTo>
                <a:lnTo>
                  <a:pt x="6027626" y="1468723"/>
                </a:lnTo>
                <a:lnTo>
                  <a:pt x="6204774" y="1523446"/>
                </a:lnTo>
                <a:lnTo>
                  <a:pt x="6381929" y="1568174"/>
                </a:lnTo>
                <a:lnTo>
                  <a:pt x="6559572" y="1629977"/>
                </a:lnTo>
                <a:lnTo>
                  <a:pt x="6736727" y="1681148"/>
                </a:lnTo>
                <a:lnTo>
                  <a:pt x="6913883" y="1734550"/>
                </a:lnTo>
                <a:lnTo>
                  <a:pt x="7091031" y="1787709"/>
                </a:lnTo>
                <a:lnTo>
                  <a:pt x="7268673" y="1838031"/>
                </a:lnTo>
                <a:lnTo>
                  <a:pt x="7566599" y="1926268"/>
                </a:lnTo>
                <a:lnTo>
                  <a:pt x="7557309" y="2662280"/>
                </a:lnTo>
                <a:lnTo>
                  <a:pt x="7268673" y="2656070"/>
                </a:lnTo>
                <a:lnTo>
                  <a:pt x="7091031" y="2656070"/>
                </a:lnTo>
                <a:lnTo>
                  <a:pt x="6913883" y="2656070"/>
                </a:lnTo>
                <a:lnTo>
                  <a:pt x="6736727" y="2656070"/>
                </a:lnTo>
                <a:lnTo>
                  <a:pt x="6559572" y="2656070"/>
                </a:lnTo>
                <a:lnTo>
                  <a:pt x="6381929" y="2656070"/>
                </a:lnTo>
                <a:lnTo>
                  <a:pt x="6204774" y="2656070"/>
                </a:lnTo>
                <a:lnTo>
                  <a:pt x="6027626" y="2656070"/>
                </a:lnTo>
                <a:lnTo>
                  <a:pt x="5850470" y="2656070"/>
                </a:lnTo>
                <a:lnTo>
                  <a:pt x="5672828" y="2656070"/>
                </a:lnTo>
                <a:lnTo>
                  <a:pt x="5495672" y="2656070"/>
                </a:lnTo>
                <a:lnTo>
                  <a:pt x="5318517" y="2656070"/>
                </a:lnTo>
                <a:lnTo>
                  <a:pt x="5141360" y="2656070"/>
                </a:lnTo>
                <a:lnTo>
                  <a:pt x="4963727" y="2656070"/>
                </a:lnTo>
                <a:lnTo>
                  <a:pt x="4786571" y="2656070"/>
                </a:lnTo>
                <a:lnTo>
                  <a:pt x="4609415" y="2656070"/>
                </a:lnTo>
                <a:lnTo>
                  <a:pt x="4432259" y="2656070"/>
                </a:lnTo>
                <a:lnTo>
                  <a:pt x="4254617" y="2656070"/>
                </a:lnTo>
                <a:lnTo>
                  <a:pt x="4077469" y="2656070"/>
                </a:lnTo>
                <a:lnTo>
                  <a:pt x="3900313" y="2656070"/>
                </a:lnTo>
                <a:lnTo>
                  <a:pt x="3723157" y="2656070"/>
                </a:lnTo>
                <a:lnTo>
                  <a:pt x="3545516" y="2656070"/>
                </a:lnTo>
                <a:lnTo>
                  <a:pt x="3368360" y="2656070"/>
                </a:lnTo>
                <a:lnTo>
                  <a:pt x="3191212" y="2656070"/>
                </a:lnTo>
                <a:lnTo>
                  <a:pt x="3014056" y="2656070"/>
                </a:lnTo>
                <a:lnTo>
                  <a:pt x="2836414" y="2656070"/>
                </a:lnTo>
                <a:lnTo>
                  <a:pt x="2659258" y="2656070"/>
                </a:lnTo>
                <a:lnTo>
                  <a:pt x="2482102" y="2656070"/>
                </a:lnTo>
                <a:lnTo>
                  <a:pt x="2304947" y="2656070"/>
                </a:lnTo>
                <a:lnTo>
                  <a:pt x="2127313" y="2656070"/>
                </a:lnTo>
                <a:lnTo>
                  <a:pt x="1950157" y="2656070"/>
                </a:lnTo>
                <a:lnTo>
                  <a:pt x="1773001" y="2656070"/>
                </a:lnTo>
                <a:lnTo>
                  <a:pt x="1595845" y="2656070"/>
                </a:lnTo>
                <a:lnTo>
                  <a:pt x="1418203" y="2656070"/>
                </a:lnTo>
                <a:lnTo>
                  <a:pt x="1241055" y="2656070"/>
                </a:lnTo>
                <a:lnTo>
                  <a:pt x="1063899" y="2656070"/>
                </a:lnTo>
                <a:lnTo>
                  <a:pt x="886743" y="2656070"/>
                </a:lnTo>
                <a:lnTo>
                  <a:pt x="709102" y="2656070"/>
                </a:lnTo>
                <a:lnTo>
                  <a:pt x="531946" y="2656070"/>
                </a:lnTo>
                <a:lnTo>
                  <a:pt x="354798" y="2656070"/>
                </a:lnTo>
                <a:lnTo>
                  <a:pt x="177642" y="2656070"/>
                </a:lnTo>
                <a:lnTo>
                  <a:pt x="0" y="2656070"/>
                </a:lnTo>
                <a:lnTo>
                  <a:pt x="0" y="2620387"/>
                </a:lnTo>
                <a:close/>
              </a:path>
            </a:pathLst>
          </a:custGeom>
          <a:solidFill>
            <a:srgbClr val="FD8F8F"/>
          </a:solidFill>
          <a:ln w="7838" cap="flat">
            <a:noFill/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38" name="Freeform 137">
            <a:extLst>
              <a:ext uri="{FF2B5EF4-FFF2-40B4-BE49-F238E27FC236}">
                <a16:creationId xmlns:a16="http://schemas.microsoft.com/office/drawing/2014/main" id="{9397C3F0-F3E6-E570-A388-163E2C2018A3}"/>
              </a:ext>
            </a:extLst>
          </p:cNvPr>
          <p:cNvSpPr/>
          <p:nvPr/>
        </p:nvSpPr>
        <p:spPr>
          <a:xfrm>
            <a:off x="4630047" y="1551509"/>
            <a:ext cx="5689312" cy="3239504"/>
          </a:xfrm>
          <a:custGeom>
            <a:avLst/>
            <a:gdLst>
              <a:gd name="connsiteX0" fmla="*/ 1 w 7445828"/>
              <a:gd name="connsiteY0" fmla="*/ 2620388 h 2620387"/>
              <a:gd name="connsiteX1" fmla="*/ 177642 w 7445828"/>
              <a:gd name="connsiteY1" fmla="*/ 2601469 h 2620387"/>
              <a:gd name="connsiteX2" fmla="*/ 354798 w 7445828"/>
              <a:gd name="connsiteY2" fmla="*/ 2572533 h 2620387"/>
              <a:gd name="connsiteX3" fmla="*/ 531946 w 7445828"/>
              <a:gd name="connsiteY3" fmla="*/ 2528260 h 2620387"/>
              <a:gd name="connsiteX4" fmla="*/ 709102 w 7445828"/>
              <a:gd name="connsiteY4" fmla="*/ 2460523 h 2620387"/>
              <a:gd name="connsiteX5" fmla="*/ 886744 w 7445828"/>
              <a:gd name="connsiteY5" fmla="*/ 2356883 h 2620387"/>
              <a:gd name="connsiteX6" fmla="*/ 1063900 w 7445828"/>
              <a:gd name="connsiteY6" fmla="*/ 2198316 h 2620387"/>
              <a:gd name="connsiteX7" fmla="*/ 1241056 w 7445828"/>
              <a:gd name="connsiteY7" fmla="*/ 1955703 h 2620387"/>
              <a:gd name="connsiteX8" fmla="*/ 1418204 w 7445828"/>
              <a:gd name="connsiteY8" fmla="*/ 1584513 h 2620387"/>
              <a:gd name="connsiteX9" fmla="*/ 1595845 w 7445828"/>
              <a:gd name="connsiteY9" fmla="*/ 1016585 h 2620387"/>
              <a:gd name="connsiteX10" fmla="*/ 1773001 w 7445828"/>
              <a:gd name="connsiteY10" fmla="*/ 591568 h 2620387"/>
              <a:gd name="connsiteX11" fmla="*/ 1950157 w 7445828"/>
              <a:gd name="connsiteY11" fmla="*/ 386830 h 2620387"/>
              <a:gd name="connsiteX12" fmla="*/ 2127313 w 7445828"/>
              <a:gd name="connsiteY12" fmla="*/ 224340 h 2620387"/>
              <a:gd name="connsiteX13" fmla="*/ 2304947 w 7445828"/>
              <a:gd name="connsiteY13" fmla="*/ 126285 h 2620387"/>
              <a:gd name="connsiteX14" fmla="*/ 2482103 w 7445828"/>
              <a:gd name="connsiteY14" fmla="*/ 1 h 2620387"/>
              <a:gd name="connsiteX15" fmla="*/ 2659259 w 7445828"/>
              <a:gd name="connsiteY15" fmla="*/ 26880 h 2620387"/>
              <a:gd name="connsiteX16" fmla="*/ 2836415 w 7445828"/>
              <a:gd name="connsiteY16" fmla="*/ 74727 h 2620387"/>
              <a:gd name="connsiteX17" fmla="*/ 3014056 w 7445828"/>
              <a:gd name="connsiteY17" fmla="*/ 139649 h 2620387"/>
              <a:gd name="connsiteX18" fmla="*/ 3191212 w 7445828"/>
              <a:gd name="connsiteY18" fmla="*/ 251333 h 2620387"/>
              <a:gd name="connsiteX19" fmla="*/ 3368360 w 7445828"/>
              <a:gd name="connsiteY19" fmla="*/ 375781 h 2620387"/>
              <a:gd name="connsiteX20" fmla="*/ 3545516 w 7445828"/>
              <a:gd name="connsiteY20" fmla="*/ 493529 h 2620387"/>
              <a:gd name="connsiteX21" fmla="*/ 3723158 w 7445828"/>
              <a:gd name="connsiteY21" fmla="*/ 603854 h 2620387"/>
              <a:gd name="connsiteX22" fmla="*/ 3900314 w 7445828"/>
              <a:gd name="connsiteY22" fmla="*/ 694616 h 2620387"/>
              <a:gd name="connsiteX23" fmla="*/ 4077470 w 7445828"/>
              <a:gd name="connsiteY23" fmla="*/ 774116 h 2620387"/>
              <a:gd name="connsiteX24" fmla="*/ 4254618 w 7445828"/>
              <a:gd name="connsiteY24" fmla="*/ 835593 h 2620387"/>
              <a:gd name="connsiteX25" fmla="*/ 4432260 w 7445828"/>
              <a:gd name="connsiteY25" fmla="*/ 904149 h 2620387"/>
              <a:gd name="connsiteX26" fmla="*/ 4609415 w 7445828"/>
              <a:gd name="connsiteY26" fmla="*/ 984636 h 2620387"/>
              <a:gd name="connsiteX27" fmla="*/ 4786571 w 7445828"/>
              <a:gd name="connsiteY27" fmla="*/ 1058179 h 2620387"/>
              <a:gd name="connsiteX28" fmla="*/ 4963727 w 7445828"/>
              <a:gd name="connsiteY28" fmla="*/ 1124588 h 2620387"/>
              <a:gd name="connsiteX29" fmla="*/ 5141361 w 7445828"/>
              <a:gd name="connsiteY29" fmla="*/ 1187074 h 2620387"/>
              <a:gd name="connsiteX30" fmla="*/ 5318517 w 7445828"/>
              <a:gd name="connsiteY30" fmla="*/ 1237888 h 2620387"/>
              <a:gd name="connsiteX31" fmla="*/ 5495673 w 7445828"/>
              <a:gd name="connsiteY31" fmla="*/ 1292915 h 2620387"/>
              <a:gd name="connsiteX32" fmla="*/ 5672829 w 7445828"/>
              <a:gd name="connsiteY32" fmla="*/ 1353465 h 2620387"/>
              <a:gd name="connsiteX33" fmla="*/ 5850470 w 7445828"/>
              <a:gd name="connsiteY33" fmla="*/ 1412293 h 2620387"/>
              <a:gd name="connsiteX34" fmla="*/ 6027626 w 7445828"/>
              <a:gd name="connsiteY34" fmla="*/ 1468724 h 2620387"/>
              <a:gd name="connsiteX35" fmla="*/ 6204774 w 7445828"/>
              <a:gd name="connsiteY35" fmla="*/ 1523446 h 2620387"/>
              <a:gd name="connsiteX36" fmla="*/ 6381930 w 7445828"/>
              <a:gd name="connsiteY36" fmla="*/ 1568175 h 2620387"/>
              <a:gd name="connsiteX37" fmla="*/ 6559572 w 7445828"/>
              <a:gd name="connsiteY37" fmla="*/ 1629977 h 2620387"/>
              <a:gd name="connsiteX38" fmla="*/ 6736728 w 7445828"/>
              <a:gd name="connsiteY38" fmla="*/ 1681149 h 2620387"/>
              <a:gd name="connsiteX39" fmla="*/ 6913884 w 7445828"/>
              <a:gd name="connsiteY39" fmla="*/ 1734551 h 2620387"/>
              <a:gd name="connsiteX40" fmla="*/ 7091032 w 7445828"/>
              <a:gd name="connsiteY40" fmla="*/ 1787710 h 2620387"/>
              <a:gd name="connsiteX41" fmla="*/ 7268673 w 7445828"/>
              <a:gd name="connsiteY41" fmla="*/ 1838031 h 2620387"/>
              <a:gd name="connsiteX42" fmla="*/ 7445829 w 7445828"/>
              <a:gd name="connsiteY42" fmla="*/ 1889012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127312 w 7445828"/>
              <a:gd name="connsiteY12" fmla="*/ 224339 h 2620387"/>
              <a:gd name="connsiteX13" fmla="*/ 2482102 w 7445828"/>
              <a:gd name="connsiteY13" fmla="*/ 0 h 2620387"/>
              <a:gd name="connsiteX14" fmla="*/ 2659258 w 7445828"/>
              <a:gd name="connsiteY14" fmla="*/ 26879 h 2620387"/>
              <a:gd name="connsiteX15" fmla="*/ 2836414 w 7445828"/>
              <a:gd name="connsiteY15" fmla="*/ 74726 h 2620387"/>
              <a:gd name="connsiteX16" fmla="*/ 3014055 w 7445828"/>
              <a:gd name="connsiteY16" fmla="*/ 139648 h 2620387"/>
              <a:gd name="connsiteX17" fmla="*/ 3191211 w 7445828"/>
              <a:gd name="connsiteY17" fmla="*/ 251332 h 2620387"/>
              <a:gd name="connsiteX18" fmla="*/ 3368359 w 7445828"/>
              <a:gd name="connsiteY18" fmla="*/ 375780 h 2620387"/>
              <a:gd name="connsiteX19" fmla="*/ 3545515 w 7445828"/>
              <a:gd name="connsiteY19" fmla="*/ 493528 h 2620387"/>
              <a:gd name="connsiteX20" fmla="*/ 3723157 w 7445828"/>
              <a:gd name="connsiteY20" fmla="*/ 603853 h 2620387"/>
              <a:gd name="connsiteX21" fmla="*/ 3900313 w 7445828"/>
              <a:gd name="connsiteY21" fmla="*/ 694615 h 2620387"/>
              <a:gd name="connsiteX22" fmla="*/ 4077469 w 7445828"/>
              <a:gd name="connsiteY22" fmla="*/ 774115 h 2620387"/>
              <a:gd name="connsiteX23" fmla="*/ 4254617 w 7445828"/>
              <a:gd name="connsiteY23" fmla="*/ 835592 h 2620387"/>
              <a:gd name="connsiteX24" fmla="*/ 4432259 w 7445828"/>
              <a:gd name="connsiteY24" fmla="*/ 904148 h 2620387"/>
              <a:gd name="connsiteX25" fmla="*/ 4609414 w 7445828"/>
              <a:gd name="connsiteY25" fmla="*/ 984635 h 2620387"/>
              <a:gd name="connsiteX26" fmla="*/ 4786570 w 7445828"/>
              <a:gd name="connsiteY26" fmla="*/ 1058178 h 2620387"/>
              <a:gd name="connsiteX27" fmla="*/ 4963726 w 7445828"/>
              <a:gd name="connsiteY27" fmla="*/ 1124587 h 2620387"/>
              <a:gd name="connsiteX28" fmla="*/ 5141360 w 7445828"/>
              <a:gd name="connsiteY28" fmla="*/ 1187073 h 2620387"/>
              <a:gd name="connsiteX29" fmla="*/ 5318516 w 7445828"/>
              <a:gd name="connsiteY29" fmla="*/ 1237887 h 2620387"/>
              <a:gd name="connsiteX30" fmla="*/ 5495672 w 7445828"/>
              <a:gd name="connsiteY30" fmla="*/ 1292914 h 2620387"/>
              <a:gd name="connsiteX31" fmla="*/ 5672828 w 7445828"/>
              <a:gd name="connsiteY31" fmla="*/ 1353464 h 2620387"/>
              <a:gd name="connsiteX32" fmla="*/ 5850469 w 7445828"/>
              <a:gd name="connsiteY32" fmla="*/ 1412292 h 2620387"/>
              <a:gd name="connsiteX33" fmla="*/ 6027625 w 7445828"/>
              <a:gd name="connsiteY33" fmla="*/ 1468723 h 2620387"/>
              <a:gd name="connsiteX34" fmla="*/ 6204773 w 7445828"/>
              <a:gd name="connsiteY34" fmla="*/ 1523445 h 2620387"/>
              <a:gd name="connsiteX35" fmla="*/ 6381929 w 7445828"/>
              <a:gd name="connsiteY35" fmla="*/ 1568174 h 2620387"/>
              <a:gd name="connsiteX36" fmla="*/ 6559571 w 7445828"/>
              <a:gd name="connsiteY36" fmla="*/ 1629976 h 2620387"/>
              <a:gd name="connsiteX37" fmla="*/ 6736727 w 7445828"/>
              <a:gd name="connsiteY37" fmla="*/ 1681148 h 2620387"/>
              <a:gd name="connsiteX38" fmla="*/ 6913883 w 7445828"/>
              <a:gd name="connsiteY38" fmla="*/ 1734550 h 2620387"/>
              <a:gd name="connsiteX39" fmla="*/ 7091031 w 7445828"/>
              <a:gd name="connsiteY39" fmla="*/ 1787709 h 2620387"/>
              <a:gd name="connsiteX40" fmla="*/ 7268672 w 7445828"/>
              <a:gd name="connsiteY40" fmla="*/ 1838030 h 2620387"/>
              <a:gd name="connsiteX41" fmla="*/ 7445828 w 7445828"/>
              <a:gd name="connsiteY4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482102 w 7445828"/>
              <a:gd name="connsiteY12" fmla="*/ 0 h 2620387"/>
              <a:gd name="connsiteX13" fmla="*/ 2659258 w 7445828"/>
              <a:gd name="connsiteY13" fmla="*/ 26879 h 2620387"/>
              <a:gd name="connsiteX14" fmla="*/ 2836414 w 7445828"/>
              <a:gd name="connsiteY14" fmla="*/ 74726 h 2620387"/>
              <a:gd name="connsiteX15" fmla="*/ 3014055 w 7445828"/>
              <a:gd name="connsiteY15" fmla="*/ 139648 h 2620387"/>
              <a:gd name="connsiteX16" fmla="*/ 3191211 w 7445828"/>
              <a:gd name="connsiteY16" fmla="*/ 251332 h 2620387"/>
              <a:gd name="connsiteX17" fmla="*/ 3368359 w 7445828"/>
              <a:gd name="connsiteY17" fmla="*/ 375780 h 2620387"/>
              <a:gd name="connsiteX18" fmla="*/ 3545515 w 7445828"/>
              <a:gd name="connsiteY18" fmla="*/ 493528 h 2620387"/>
              <a:gd name="connsiteX19" fmla="*/ 3723157 w 7445828"/>
              <a:gd name="connsiteY19" fmla="*/ 603853 h 2620387"/>
              <a:gd name="connsiteX20" fmla="*/ 3900313 w 7445828"/>
              <a:gd name="connsiteY20" fmla="*/ 694615 h 2620387"/>
              <a:gd name="connsiteX21" fmla="*/ 4077469 w 7445828"/>
              <a:gd name="connsiteY21" fmla="*/ 774115 h 2620387"/>
              <a:gd name="connsiteX22" fmla="*/ 4254617 w 7445828"/>
              <a:gd name="connsiteY22" fmla="*/ 835592 h 2620387"/>
              <a:gd name="connsiteX23" fmla="*/ 4432259 w 7445828"/>
              <a:gd name="connsiteY23" fmla="*/ 904148 h 2620387"/>
              <a:gd name="connsiteX24" fmla="*/ 4609414 w 7445828"/>
              <a:gd name="connsiteY24" fmla="*/ 984635 h 2620387"/>
              <a:gd name="connsiteX25" fmla="*/ 4786570 w 7445828"/>
              <a:gd name="connsiteY25" fmla="*/ 1058178 h 2620387"/>
              <a:gd name="connsiteX26" fmla="*/ 4963726 w 7445828"/>
              <a:gd name="connsiteY26" fmla="*/ 1124587 h 2620387"/>
              <a:gd name="connsiteX27" fmla="*/ 5141360 w 7445828"/>
              <a:gd name="connsiteY27" fmla="*/ 1187073 h 2620387"/>
              <a:gd name="connsiteX28" fmla="*/ 5318516 w 7445828"/>
              <a:gd name="connsiteY28" fmla="*/ 1237887 h 2620387"/>
              <a:gd name="connsiteX29" fmla="*/ 5495672 w 7445828"/>
              <a:gd name="connsiteY29" fmla="*/ 1292914 h 2620387"/>
              <a:gd name="connsiteX30" fmla="*/ 5672828 w 7445828"/>
              <a:gd name="connsiteY30" fmla="*/ 1353464 h 2620387"/>
              <a:gd name="connsiteX31" fmla="*/ 5850469 w 7445828"/>
              <a:gd name="connsiteY31" fmla="*/ 1412292 h 2620387"/>
              <a:gd name="connsiteX32" fmla="*/ 6027625 w 7445828"/>
              <a:gd name="connsiteY32" fmla="*/ 1468723 h 2620387"/>
              <a:gd name="connsiteX33" fmla="*/ 6204773 w 7445828"/>
              <a:gd name="connsiteY33" fmla="*/ 1523445 h 2620387"/>
              <a:gd name="connsiteX34" fmla="*/ 6381929 w 7445828"/>
              <a:gd name="connsiteY34" fmla="*/ 1568174 h 2620387"/>
              <a:gd name="connsiteX35" fmla="*/ 6559571 w 7445828"/>
              <a:gd name="connsiteY35" fmla="*/ 1629976 h 2620387"/>
              <a:gd name="connsiteX36" fmla="*/ 6736727 w 7445828"/>
              <a:gd name="connsiteY36" fmla="*/ 1681148 h 2620387"/>
              <a:gd name="connsiteX37" fmla="*/ 6913883 w 7445828"/>
              <a:gd name="connsiteY37" fmla="*/ 1734550 h 2620387"/>
              <a:gd name="connsiteX38" fmla="*/ 7091031 w 7445828"/>
              <a:gd name="connsiteY38" fmla="*/ 1787709 h 2620387"/>
              <a:gd name="connsiteX39" fmla="*/ 7268672 w 7445828"/>
              <a:gd name="connsiteY39" fmla="*/ 1838030 h 2620387"/>
              <a:gd name="connsiteX40" fmla="*/ 7445828 w 7445828"/>
              <a:gd name="connsiteY40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2482102 w 7445828"/>
              <a:gd name="connsiteY11" fmla="*/ 0 h 2620387"/>
              <a:gd name="connsiteX12" fmla="*/ 2659258 w 7445828"/>
              <a:gd name="connsiteY12" fmla="*/ 26879 h 2620387"/>
              <a:gd name="connsiteX13" fmla="*/ 2836414 w 7445828"/>
              <a:gd name="connsiteY13" fmla="*/ 74726 h 2620387"/>
              <a:gd name="connsiteX14" fmla="*/ 3014055 w 7445828"/>
              <a:gd name="connsiteY14" fmla="*/ 139648 h 2620387"/>
              <a:gd name="connsiteX15" fmla="*/ 3191211 w 7445828"/>
              <a:gd name="connsiteY15" fmla="*/ 251332 h 2620387"/>
              <a:gd name="connsiteX16" fmla="*/ 3368359 w 7445828"/>
              <a:gd name="connsiteY16" fmla="*/ 375780 h 2620387"/>
              <a:gd name="connsiteX17" fmla="*/ 3545515 w 7445828"/>
              <a:gd name="connsiteY17" fmla="*/ 493528 h 2620387"/>
              <a:gd name="connsiteX18" fmla="*/ 3723157 w 7445828"/>
              <a:gd name="connsiteY18" fmla="*/ 603853 h 2620387"/>
              <a:gd name="connsiteX19" fmla="*/ 3900313 w 7445828"/>
              <a:gd name="connsiteY19" fmla="*/ 694615 h 2620387"/>
              <a:gd name="connsiteX20" fmla="*/ 4077469 w 7445828"/>
              <a:gd name="connsiteY20" fmla="*/ 774115 h 2620387"/>
              <a:gd name="connsiteX21" fmla="*/ 4254617 w 7445828"/>
              <a:gd name="connsiteY21" fmla="*/ 835592 h 2620387"/>
              <a:gd name="connsiteX22" fmla="*/ 4432259 w 7445828"/>
              <a:gd name="connsiteY22" fmla="*/ 904148 h 2620387"/>
              <a:gd name="connsiteX23" fmla="*/ 4609414 w 7445828"/>
              <a:gd name="connsiteY23" fmla="*/ 984635 h 2620387"/>
              <a:gd name="connsiteX24" fmla="*/ 4786570 w 7445828"/>
              <a:gd name="connsiteY24" fmla="*/ 1058178 h 2620387"/>
              <a:gd name="connsiteX25" fmla="*/ 4963726 w 7445828"/>
              <a:gd name="connsiteY25" fmla="*/ 1124587 h 2620387"/>
              <a:gd name="connsiteX26" fmla="*/ 5141360 w 7445828"/>
              <a:gd name="connsiteY26" fmla="*/ 1187073 h 2620387"/>
              <a:gd name="connsiteX27" fmla="*/ 5318516 w 7445828"/>
              <a:gd name="connsiteY27" fmla="*/ 1237887 h 2620387"/>
              <a:gd name="connsiteX28" fmla="*/ 5495672 w 7445828"/>
              <a:gd name="connsiteY28" fmla="*/ 1292914 h 2620387"/>
              <a:gd name="connsiteX29" fmla="*/ 5672828 w 7445828"/>
              <a:gd name="connsiteY29" fmla="*/ 1353464 h 2620387"/>
              <a:gd name="connsiteX30" fmla="*/ 5850469 w 7445828"/>
              <a:gd name="connsiteY30" fmla="*/ 1412292 h 2620387"/>
              <a:gd name="connsiteX31" fmla="*/ 6027625 w 7445828"/>
              <a:gd name="connsiteY31" fmla="*/ 1468723 h 2620387"/>
              <a:gd name="connsiteX32" fmla="*/ 6204773 w 7445828"/>
              <a:gd name="connsiteY32" fmla="*/ 1523445 h 2620387"/>
              <a:gd name="connsiteX33" fmla="*/ 6381929 w 7445828"/>
              <a:gd name="connsiteY33" fmla="*/ 1568174 h 2620387"/>
              <a:gd name="connsiteX34" fmla="*/ 6559571 w 7445828"/>
              <a:gd name="connsiteY34" fmla="*/ 1629976 h 2620387"/>
              <a:gd name="connsiteX35" fmla="*/ 6736727 w 7445828"/>
              <a:gd name="connsiteY35" fmla="*/ 1681148 h 2620387"/>
              <a:gd name="connsiteX36" fmla="*/ 6913883 w 7445828"/>
              <a:gd name="connsiteY36" fmla="*/ 1734550 h 2620387"/>
              <a:gd name="connsiteX37" fmla="*/ 7091031 w 7445828"/>
              <a:gd name="connsiteY37" fmla="*/ 1787709 h 2620387"/>
              <a:gd name="connsiteX38" fmla="*/ 7268672 w 7445828"/>
              <a:gd name="connsiteY38" fmla="*/ 1838030 h 2620387"/>
              <a:gd name="connsiteX39" fmla="*/ 7445828 w 7445828"/>
              <a:gd name="connsiteY39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2482102 w 7445828"/>
              <a:gd name="connsiteY10" fmla="*/ 0 h 2620387"/>
              <a:gd name="connsiteX11" fmla="*/ 2659258 w 7445828"/>
              <a:gd name="connsiteY11" fmla="*/ 26879 h 2620387"/>
              <a:gd name="connsiteX12" fmla="*/ 2836414 w 7445828"/>
              <a:gd name="connsiteY12" fmla="*/ 74726 h 2620387"/>
              <a:gd name="connsiteX13" fmla="*/ 3014055 w 7445828"/>
              <a:gd name="connsiteY13" fmla="*/ 139648 h 2620387"/>
              <a:gd name="connsiteX14" fmla="*/ 3191211 w 7445828"/>
              <a:gd name="connsiteY14" fmla="*/ 251332 h 2620387"/>
              <a:gd name="connsiteX15" fmla="*/ 3368359 w 7445828"/>
              <a:gd name="connsiteY15" fmla="*/ 375780 h 2620387"/>
              <a:gd name="connsiteX16" fmla="*/ 3545515 w 7445828"/>
              <a:gd name="connsiteY16" fmla="*/ 493528 h 2620387"/>
              <a:gd name="connsiteX17" fmla="*/ 3723157 w 7445828"/>
              <a:gd name="connsiteY17" fmla="*/ 603853 h 2620387"/>
              <a:gd name="connsiteX18" fmla="*/ 3900313 w 7445828"/>
              <a:gd name="connsiteY18" fmla="*/ 694615 h 2620387"/>
              <a:gd name="connsiteX19" fmla="*/ 4077469 w 7445828"/>
              <a:gd name="connsiteY19" fmla="*/ 774115 h 2620387"/>
              <a:gd name="connsiteX20" fmla="*/ 4254617 w 7445828"/>
              <a:gd name="connsiteY20" fmla="*/ 835592 h 2620387"/>
              <a:gd name="connsiteX21" fmla="*/ 4432259 w 7445828"/>
              <a:gd name="connsiteY21" fmla="*/ 904148 h 2620387"/>
              <a:gd name="connsiteX22" fmla="*/ 4609414 w 7445828"/>
              <a:gd name="connsiteY22" fmla="*/ 984635 h 2620387"/>
              <a:gd name="connsiteX23" fmla="*/ 4786570 w 7445828"/>
              <a:gd name="connsiteY23" fmla="*/ 1058178 h 2620387"/>
              <a:gd name="connsiteX24" fmla="*/ 4963726 w 7445828"/>
              <a:gd name="connsiteY24" fmla="*/ 1124587 h 2620387"/>
              <a:gd name="connsiteX25" fmla="*/ 5141360 w 7445828"/>
              <a:gd name="connsiteY25" fmla="*/ 1187073 h 2620387"/>
              <a:gd name="connsiteX26" fmla="*/ 5318516 w 7445828"/>
              <a:gd name="connsiteY26" fmla="*/ 1237887 h 2620387"/>
              <a:gd name="connsiteX27" fmla="*/ 5495672 w 7445828"/>
              <a:gd name="connsiteY27" fmla="*/ 1292914 h 2620387"/>
              <a:gd name="connsiteX28" fmla="*/ 5672828 w 7445828"/>
              <a:gd name="connsiteY28" fmla="*/ 1353464 h 2620387"/>
              <a:gd name="connsiteX29" fmla="*/ 5850469 w 7445828"/>
              <a:gd name="connsiteY29" fmla="*/ 1412292 h 2620387"/>
              <a:gd name="connsiteX30" fmla="*/ 6027625 w 7445828"/>
              <a:gd name="connsiteY30" fmla="*/ 1468723 h 2620387"/>
              <a:gd name="connsiteX31" fmla="*/ 6204773 w 7445828"/>
              <a:gd name="connsiteY31" fmla="*/ 1523445 h 2620387"/>
              <a:gd name="connsiteX32" fmla="*/ 6381929 w 7445828"/>
              <a:gd name="connsiteY32" fmla="*/ 1568174 h 2620387"/>
              <a:gd name="connsiteX33" fmla="*/ 6559571 w 7445828"/>
              <a:gd name="connsiteY33" fmla="*/ 1629976 h 2620387"/>
              <a:gd name="connsiteX34" fmla="*/ 6736727 w 7445828"/>
              <a:gd name="connsiteY34" fmla="*/ 1681148 h 2620387"/>
              <a:gd name="connsiteX35" fmla="*/ 6913883 w 7445828"/>
              <a:gd name="connsiteY35" fmla="*/ 1734550 h 2620387"/>
              <a:gd name="connsiteX36" fmla="*/ 7091031 w 7445828"/>
              <a:gd name="connsiteY36" fmla="*/ 1787709 h 2620387"/>
              <a:gd name="connsiteX37" fmla="*/ 7268672 w 7445828"/>
              <a:gd name="connsiteY37" fmla="*/ 1838030 h 2620387"/>
              <a:gd name="connsiteX38" fmla="*/ 7445828 w 7445828"/>
              <a:gd name="connsiteY38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2482102 w 7445828"/>
              <a:gd name="connsiteY9" fmla="*/ 0 h 2620387"/>
              <a:gd name="connsiteX10" fmla="*/ 2659258 w 7445828"/>
              <a:gd name="connsiteY10" fmla="*/ 26879 h 2620387"/>
              <a:gd name="connsiteX11" fmla="*/ 2836414 w 7445828"/>
              <a:gd name="connsiteY11" fmla="*/ 74726 h 2620387"/>
              <a:gd name="connsiteX12" fmla="*/ 3014055 w 7445828"/>
              <a:gd name="connsiteY12" fmla="*/ 139648 h 2620387"/>
              <a:gd name="connsiteX13" fmla="*/ 3191211 w 7445828"/>
              <a:gd name="connsiteY13" fmla="*/ 251332 h 2620387"/>
              <a:gd name="connsiteX14" fmla="*/ 3368359 w 7445828"/>
              <a:gd name="connsiteY14" fmla="*/ 375780 h 2620387"/>
              <a:gd name="connsiteX15" fmla="*/ 3545515 w 7445828"/>
              <a:gd name="connsiteY15" fmla="*/ 493528 h 2620387"/>
              <a:gd name="connsiteX16" fmla="*/ 3723157 w 7445828"/>
              <a:gd name="connsiteY16" fmla="*/ 603853 h 2620387"/>
              <a:gd name="connsiteX17" fmla="*/ 3900313 w 7445828"/>
              <a:gd name="connsiteY17" fmla="*/ 694615 h 2620387"/>
              <a:gd name="connsiteX18" fmla="*/ 4077469 w 7445828"/>
              <a:gd name="connsiteY18" fmla="*/ 774115 h 2620387"/>
              <a:gd name="connsiteX19" fmla="*/ 4254617 w 7445828"/>
              <a:gd name="connsiteY19" fmla="*/ 835592 h 2620387"/>
              <a:gd name="connsiteX20" fmla="*/ 4432259 w 7445828"/>
              <a:gd name="connsiteY20" fmla="*/ 904148 h 2620387"/>
              <a:gd name="connsiteX21" fmla="*/ 4609414 w 7445828"/>
              <a:gd name="connsiteY21" fmla="*/ 984635 h 2620387"/>
              <a:gd name="connsiteX22" fmla="*/ 4786570 w 7445828"/>
              <a:gd name="connsiteY22" fmla="*/ 1058178 h 2620387"/>
              <a:gd name="connsiteX23" fmla="*/ 4963726 w 7445828"/>
              <a:gd name="connsiteY23" fmla="*/ 1124587 h 2620387"/>
              <a:gd name="connsiteX24" fmla="*/ 5141360 w 7445828"/>
              <a:gd name="connsiteY24" fmla="*/ 1187073 h 2620387"/>
              <a:gd name="connsiteX25" fmla="*/ 5318516 w 7445828"/>
              <a:gd name="connsiteY25" fmla="*/ 1237887 h 2620387"/>
              <a:gd name="connsiteX26" fmla="*/ 5495672 w 7445828"/>
              <a:gd name="connsiteY26" fmla="*/ 1292914 h 2620387"/>
              <a:gd name="connsiteX27" fmla="*/ 5672828 w 7445828"/>
              <a:gd name="connsiteY27" fmla="*/ 1353464 h 2620387"/>
              <a:gd name="connsiteX28" fmla="*/ 5850469 w 7445828"/>
              <a:gd name="connsiteY28" fmla="*/ 1412292 h 2620387"/>
              <a:gd name="connsiteX29" fmla="*/ 6027625 w 7445828"/>
              <a:gd name="connsiteY29" fmla="*/ 1468723 h 2620387"/>
              <a:gd name="connsiteX30" fmla="*/ 6204773 w 7445828"/>
              <a:gd name="connsiteY30" fmla="*/ 1523445 h 2620387"/>
              <a:gd name="connsiteX31" fmla="*/ 6381929 w 7445828"/>
              <a:gd name="connsiteY31" fmla="*/ 1568174 h 2620387"/>
              <a:gd name="connsiteX32" fmla="*/ 6559571 w 7445828"/>
              <a:gd name="connsiteY32" fmla="*/ 1629976 h 2620387"/>
              <a:gd name="connsiteX33" fmla="*/ 6736727 w 7445828"/>
              <a:gd name="connsiteY33" fmla="*/ 1681148 h 2620387"/>
              <a:gd name="connsiteX34" fmla="*/ 6913883 w 7445828"/>
              <a:gd name="connsiteY34" fmla="*/ 1734550 h 2620387"/>
              <a:gd name="connsiteX35" fmla="*/ 7091031 w 7445828"/>
              <a:gd name="connsiteY35" fmla="*/ 1787709 h 2620387"/>
              <a:gd name="connsiteX36" fmla="*/ 7268672 w 7445828"/>
              <a:gd name="connsiteY36" fmla="*/ 1838030 h 2620387"/>
              <a:gd name="connsiteX37" fmla="*/ 7445828 w 7445828"/>
              <a:gd name="connsiteY37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2482102 w 7445828"/>
              <a:gd name="connsiteY8" fmla="*/ 0 h 2620387"/>
              <a:gd name="connsiteX9" fmla="*/ 2659258 w 7445828"/>
              <a:gd name="connsiteY9" fmla="*/ 26879 h 2620387"/>
              <a:gd name="connsiteX10" fmla="*/ 2836414 w 7445828"/>
              <a:gd name="connsiteY10" fmla="*/ 74726 h 2620387"/>
              <a:gd name="connsiteX11" fmla="*/ 3014055 w 7445828"/>
              <a:gd name="connsiteY11" fmla="*/ 139648 h 2620387"/>
              <a:gd name="connsiteX12" fmla="*/ 3191211 w 7445828"/>
              <a:gd name="connsiteY12" fmla="*/ 251332 h 2620387"/>
              <a:gd name="connsiteX13" fmla="*/ 3368359 w 7445828"/>
              <a:gd name="connsiteY13" fmla="*/ 375780 h 2620387"/>
              <a:gd name="connsiteX14" fmla="*/ 3545515 w 7445828"/>
              <a:gd name="connsiteY14" fmla="*/ 493528 h 2620387"/>
              <a:gd name="connsiteX15" fmla="*/ 3723157 w 7445828"/>
              <a:gd name="connsiteY15" fmla="*/ 603853 h 2620387"/>
              <a:gd name="connsiteX16" fmla="*/ 3900313 w 7445828"/>
              <a:gd name="connsiteY16" fmla="*/ 694615 h 2620387"/>
              <a:gd name="connsiteX17" fmla="*/ 4077469 w 7445828"/>
              <a:gd name="connsiteY17" fmla="*/ 774115 h 2620387"/>
              <a:gd name="connsiteX18" fmla="*/ 4254617 w 7445828"/>
              <a:gd name="connsiteY18" fmla="*/ 835592 h 2620387"/>
              <a:gd name="connsiteX19" fmla="*/ 4432259 w 7445828"/>
              <a:gd name="connsiteY19" fmla="*/ 904148 h 2620387"/>
              <a:gd name="connsiteX20" fmla="*/ 4609414 w 7445828"/>
              <a:gd name="connsiteY20" fmla="*/ 984635 h 2620387"/>
              <a:gd name="connsiteX21" fmla="*/ 4786570 w 7445828"/>
              <a:gd name="connsiteY21" fmla="*/ 1058178 h 2620387"/>
              <a:gd name="connsiteX22" fmla="*/ 4963726 w 7445828"/>
              <a:gd name="connsiteY22" fmla="*/ 1124587 h 2620387"/>
              <a:gd name="connsiteX23" fmla="*/ 5141360 w 7445828"/>
              <a:gd name="connsiteY23" fmla="*/ 1187073 h 2620387"/>
              <a:gd name="connsiteX24" fmla="*/ 5318516 w 7445828"/>
              <a:gd name="connsiteY24" fmla="*/ 1237887 h 2620387"/>
              <a:gd name="connsiteX25" fmla="*/ 5495672 w 7445828"/>
              <a:gd name="connsiteY25" fmla="*/ 1292914 h 2620387"/>
              <a:gd name="connsiteX26" fmla="*/ 5672828 w 7445828"/>
              <a:gd name="connsiteY26" fmla="*/ 1353464 h 2620387"/>
              <a:gd name="connsiteX27" fmla="*/ 5850469 w 7445828"/>
              <a:gd name="connsiteY27" fmla="*/ 1412292 h 2620387"/>
              <a:gd name="connsiteX28" fmla="*/ 6027625 w 7445828"/>
              <a:gd name="connsiteY28" fmla="*/ 1468723 h 2620387"/>
              <a:gd name="connsiteX29" fmla="*/ 6204773 w 7445828"/>
              <a:gd name="connsiteY29" fmla="*/ 1523445 h 2620387"/>
              <a:gd name="connsiteX30" fmla="*/ 6381929 w 7445828"/>
              <a:gd name="connsiteY30" fmla="*/ 1568174 h 2620387"/>
              <a:gd name="connsiteX31" fmla="*/ 6559571 w 7445828"/>
              <a:gd name="connsiteY31" fmla="*/ 1629976 h 2620387"/>
              <a:gd name="connsiteX32" fmla="*/ 6736727 w 7445828"/>
              <a:gd name="connsiteY32" fmla="*/ 1681148 h 2620387"/>
              <a:gd name="connsiteX33" fmla="*/ 6913883 w 7445828"/>
              <a:gd name="connsiteY33" fmla="*/ 1734550 h 2620387"/>
              <a:gd name="connsiteX34" fmla="*/ 7091031 w 7445828"/>
              <a:gd name="connsiteY34" fmla="*/ 1787709 h 2620387"/>
              <a:gd name="connsiteX35" fmla="*/ 7268672 w 7445828"/>
              <a:gd name="connsiteY35" fmla="*/ 1838030 h 2620387"/>
              <a:gd name="connsiteX36" fmla="*/ 7445828 w 7445828"/>
              <a:gd name="connsiteY36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2482102 w 7445828"/>
              <a:gd name="connsiteY7" fmla="*/ 0 h 2620387"/>
              <a:gd name="connsiteX8" fmla="*/ 2659258 w 7445828"/>
              <a:gd name="connsiteY8" fmla="*/ 26879 h 2620387"/>
              <a:gd name="connsiteX9" fmla="*/ 2836414 w 7445828"/>
              <a:gd name="connsiteY9" fmla="*/ 74726 h 2620387"/>
              <a:gd name="connsiteX10" fmla="*/ 3014055 w 7445828"/>
              <a:gd name="connsiteY10" fmla="*/ 139648 h 2620387"/>
              <a:gd name="connsiteX11" fmla="*/ 3191211 w 7445828"/>
              <a:gd name="connsiteY11" fmla="*/ 251332 h 2620387"/>
              <a:gd name="connsiteX12" fmla="*/ 3368359 w 7445828"/>
              <a:gd name="connsiteY12" fmla="*/ 375780 h 2620387"/>
              <a:gd name="connsiteX13" fmla="*/ 3545515 w 7445828"/>
              <a:gd name="connsiteY13" fmla="*/ 493528 h 2620387"/>
              <a:gd name="connsiteX14" fmla="*/ 3723157 w 7445828"/>
              <a:gd name="connsiteY14" fmla="*/ 603853 h 2620387"/>
              <a:gd name="connsiteX15" fmla="*/ 3900313 w 7445828"/>
              <a:gd name="connsiteY15" fmla="*/ 694615 h 2620387"/>
              <a:gd name="connsiteX16" fmla="*/ 4077469 w 7445828"/>
              <a:gd name="connsiteY16" fmla="*/ 774115 h 2620387"/>
              <a:gd name="connsiteX17" fmla="*/ 4254617 w 7445828"/>
              <a:gd name="connsiteY17" fmla="*/ 835592 h 2620387"/>
              <a:gd name="connsiteX18" fmla="*/ 4432259 w 7445828"/>
              <a:gd name="connsiteY18" fmla="*/ 904148 h 2620387"/>
              <a:gd name="connsiteX19" fmla="*/ 4609414 w 7445828"/>
              <a:gd name="connsiteY19" fmla="*/ 984635 h 2620387"/>
              <a:gd name="connsiteX20" fmla="*/ 4786570 w 7445828"/>
              <a:gd name="connsiteY20" fmla="*/ 1058178 h 2620387"/>
              <a:gd name="connsiteX21" fmla="*/ 4963726 w 7445828"/>
              <a:gd name="connsiteY21" fmla="*/ 1124587 h 2620387"/>
              <a:gd name="connsiteX22" fmla="*/ 5141360 w 7445828"/>
              <a:gd name="connsiteY22" fmla="*/ 1187073 h 2620387"/>
              <a:gd name="connsiteX23" fmla="*/ 5318516 w 7445828"/>
              <a:gd name="connsiteY23" fmla="*/ 1237887 h 2620387"/>
              <a:gd name="connsiteX24" fmla="*/ 5495672 w 7445828"/>
              <a:gd name="connsiteY24" fmla="*/ 1292914 h 2620387"/>
              <a:gd name="connsiteX25" fmla="*/ 5672828 w 7445828"/>
              <a:gd name="connsiteY25" fmla="*/ 1353464 h 2620387"/>
              <a:gd name="connsiteX26" fmla="*/ 5850469 w 7445828"/>
              <a:gd name="connsiteY26" fmla="*/ 1412292 h 2620387"/>
              <a:gd name="connsiteX27" fmla="*/ 6027625 w 7445828"/>
              <a:gd name="connsiteY27" fmla="*/ 1468723 h 2620387"/>
              <a:gd name="connsiteX28" fmla="*/ 6204773 w 7445828"/>
              <a:gd name="connsiteY28" fmla="*/ 1523445 h 2620387"/>
              <a:gd name="connsiteX29" fmla="*/ 6381929 w 7445828"/>
              <a:gd name="connsiteY29" fmla="*/ 1568174 h 2620387"/>
              <a:gd name="connsiteX30" fmla="*/ 6559571 w 7445828"/>
              <a:gd name="connsiteY30" fmla="*/ 1629976 h 2620387"/>
              <a:gd name="connsiteX31" fmla="*/ 6736727 w 7445828"/>
              <a:gd name="connsiteY31" fmla="*/ 1681148 h 2620387"/>
              <a:gd name="connsiteX32" fmla="*/ 6913883 w 7445828"/>
              <a:gd name="connsiteY32" fmla="*/ 1734550 h 2620387"/>
              <a:gd name="connsiteX33" fmla="*/ 7091031 w 7445828"/>
              <a:gd name="connsiteY33" fmla="*/ 1787709 h 2620387"/>
              <a:gd name="connsiteX34" fmla="*/ 7268672 w 7445828"/>
              <a:gd name="connsiteY34" fmla="*/ 1838030 h 2620387"/>
              <a:gd name="connsiteX35" fmla="*/ 7445828 w 7445828"/>
              <a:gd name="connsiteY35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2482102 w 7445828"/>
              <a:gd name="connsiteY6" fmla="*/ 0 h 2620387"/>
              <a:gd name="connsiteX7" fmla="*/ 2659258 w 7445828"/>
              <a:gd name="connsiteY7" fmla="*/ 26879 h 2620387"/>
              <a:gd name="connsiteX8" fmla="*/ 2836414 w 7445828"/>
              <a:gd name="connsiteY8" fmla="*/ 74726 h 2620387"/>
              <a:gd name="connsiteX9" fmla="*/ 3014055 w 7445828"/>
              <a:gd name="connsiteY9" fmla="*/ 139648 h 2620387"/>
              <a:gd name="connsiteX10" fmla="*/ 3191211 w 7445828"/>
              <a:gd name="connsiteY10" fmla="*/ 251332 h 2620387"/>
              <a:gd name="connsiteX11" fmla="*/ 3368359 w 7445828"/>
              <a:gd name="connsiteY11" fmla="*/ 375780 h 2620387"/>
              <a:gd name="connsiteX12" fmla="*/ 3545515 w 7445828"/>
              <a:gd name="connsiteY12" fmla="*/ 493528 h 2620387"/>
              <a:gd name="connsiteX13" fmla="*/ 3723157 w 7445828"/>
              <a:gd name="connsiteY13" fmla="*/ 603853 h 2620387"/>
              <a:gd name="connsiteX14" fmla="*/ 3900313 w 7445828"/>
              <a:gd name="connsiteY14" fmla="*/ 694615 h 2620387"/>
              <a:gd name="connsiteX15" fmla="*/ 4077469 w 7445828"/>
              <a:gd name="connsiteY15" fmla="*/ 774115 h 2620387"/>
              <a:gd name="connsiteX16" fmla="*/ 4254617 w 7445828"/>
              <a:gd name="connsiteY16" fmla="*/ 835592 h 2620387"/>
              <a:gd name="connsiteX17" fmla="*/ 4432259 w 7445828"/>
              <a:gd name="connsiteY17" fmla="*/ 904148 h 2620387"/>
              <a:gd name="connsiteX18" fmla="*/ 4609414 w 7445828"/>
              <a:gd name="connsiteY18" fmla="*/ 984635 h 2620387"/>
              <a:gd name="connsiteX19" fmla="*/ 4786570 w 7445828"/>
              <a:gd name="connsiteY19" fmla="*/ 1058178 h 2620387"/>
              <a:gd name="connsiteX20" fmla="*/ 4963726 w 7445828"/>
              <a:gd name="connsiteY20" fmla="*/ 1124587 h 2620387"/>
              <a:gd name="connsiteX21" fmla="*/ 5141360 w 7445828"/>
              <a:gd name="connsiteY21" fmla="*/ 1187073 h 2620387"/>
              <a:gd name="connsiteX22" fmla="*/ 5318516 w 7445828"/>
              <a:gd name="connsiteY22" fmla="*/ 1237887 h 2620387"/>
              <a:gd name="connsiteX23" fmla="*/ 5495672 w 7445828"/>
              <a:gd name="connsiteY23" fmla="*/ 1292914 h 2620387"/>
              <a:gd name="connsiteX24" fmla="*/ 5672828 w 7445828"/>
              <a:gd name="connsiteY24" fmla="*/ 1353464 h 2620387"/>
              <a:gd name="connsiteX25" fmla="*/ 5850469 w 7445828"/>
              <a:gd name="connsiteY25" fmla="*/ 1412292 h 2620387"/>
              <a:gd name="connsiteX26" fmla="*/ 6027625 w 7445828"/>
              <a:gd name="connsiteY26" fmla="*/ 1468723 h 2620387"/>
              <a:gd name="connsiteX27" fmla="*/ 6204773 w 7445828"/>
              <a:gd name="connsiteY27" fmla="*/ 1523445 h 2620387"/>
              <a:gd name="connsiteX28" fmla="*/ 6381929 w 7445828"/>
              <a:gd name="connsiteY28" fmla="*/ 1568174 h 2620387"/>
              <a:gd name="connsiteX29" fmla="*/ 6559571 w 7445828"/>
              <a:gd name="connsiteY29" fmla="*/ 1629976 h 2620387"/>
              <a:gd name="connsiteX30" fmla="*/ 6736727 w 7445828"/>
              <a:gd name="connsiteY30" fmla="*/ 1681148 h 2620387"/>
              <a:gd name="connsiteX31" fmla="*/ 6913883 w 7445828"/>
              <a:gd name="connsiteY31" fmla="*/ 1734550 h 2620387"/>
              <a:gd name="connsiteX32" fmla="*/ 7091031 w 7445828"/>
              <a:gd name="connsiteY32" fmla="*/ 1787709 h 2620387"/>
              <a:gd name="connsiteX33" fmla="*/ 7268672 w 7445828"/>
              <a:gd name="connsiteY33" fmla="*/ 1838030 h 2620387"/>
              <a:gd name="connsiteX34" fmla="*/ 7445828 w 7445828"/>
              <a:gd name="connsiteY34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2482102 w 7445828"/>
              <a:gd name="connsiteY5" fmla="*/ 0 h 2620387"/>
              <a:gd name="connsiteX6" fmla="*/ 2659258 w 7445828"/>
              <a:gd name="connsiteY6" fmla="*/ 26879 h 2620387"/>
              <a:gd name="connsiteX7" fmla="*/ 2836414 w 7445828"/>
              <a:gd name="connsiteY7" fmla="*/ 74726 h 2620387"/>
              <a:gd name="connsiteX8" fmla="*/ 3014055 w 7445828"/>
              <a:gd name="connsiteY8" fmla="*/ 139648 h 2620387"/>
              <a:gd name="connsiteX9" fmla="*/ 3191211 w 7445828"/>
              <a:gd name="connsiteY9" fmla="*/ 251332 h 2620387"/>
              <a:gd name="connsiteX10" fmla="*/ 3368359 w 7445828"/>
              <a:gd name="connsiteY10" fmla="*/ 375780 h 2620387"/>
              <a:gd name="connsiteX11" fmla="*/ 3545515 w 7445828"/>
              <a:gd name="connsiteY11" fmla="*/ 493528 h 2620387"/>
              <a:gd name="connsiteX12" fmla="*/ 3723157 w 7445828"/>
              <a:gd name="connsiteY12" fmla="*/ 603853 h 2620387"/>
              <a:gd name="connsiteX13" fmla="*/ 3900313 w 7445828"/>
              <a:gd name="connsiteY13" fmla="*/ 694615 h 2620387"/>
              <a:gd name="connsiteX14" fmla="*/ 4077469 w 7445828"/>
              <a:gd name="connsiteY14" fmla="*/ 774115 h 2620387"/>
              <a:gd name="connsiteX15" fmla="*/ 4254617 w 7445828"/>
              <a:gd name="connsiteY15" fmla="*/ 835592 h 2620387"/>
              <a:gd name="connsiteX16" fmla="*/ 4432259 w 7445828"/>
              <a:gd name="connsiteY16" fmla="*/ 904148 h 2620387"/>
              <a:gd name="connsiteX17" fmla="*/ 4609414 w 7445828"/>
              <a:gd name="connsiteY17" fmla="*/ 984635 h 2620387"/>
              <a:gd name="connsiteX18" fmla="*/ 4786570 w 7445828"/>
              <a:gd name="connsiteY18" fmla="*/ 1058178 h 2620387"/>
              <a:gd name="connsiteX19" fmla="*/ 4963726 w 7445828"/>
              <a:gd name="connsiteY19" fmla="*/ 1124587 h 2620387"/>
              <a:gd name="connsiteX20" fmla="*/ 5141360 w 7445828"/>
              <a:gd name="connsiteY20" fmla="*/ 1187073 h 2620387"/>
              <a:gd name="connsiteX21" fmla="*/ 5318516 w 7445828"/>
              <a:gd name="connsiteY21" fmla="*/ 1237887 h 2620387"/>
              <a:gd name="connsiteX22" fmla="*/ 5495672 w 7445828"/>
              <a:gd name="connsiteY22" fmla="*/ 1292914 h 2620387"/>
              <a:gd name="connsiteX23" fmla="*/ 5672828 w 7445828"/>
              <a:gd name="connsiteY23" fmla="*/ 1353464 h 2620387"/>
              <a:gd name="connsiteX24" fmla="*/ 5850469 w 7445828"/>
              <a:gd name="connsiteY24" fmla="*/ 1412292 h 2620387"/>
              <a:gd name="connsiteX25" fmla="*/ 6027625 w 7445828"/>
              <a:gd name="connsiteY25" fmla="*/ 1468723 h 2620387"/>
              <a:gd name="connsiteX26" fmla="*/ 6204773 w 7445828"/>
              <a:gd name="connsiteY26" fmla="*/ 1523445 h 2620387"/>
              <a:gd name="connsiteX27" fmla="*/ 6381929 w 7445828"/>
              <a:gd name="connsiteY27" fmla="*/ 1568174 h 2620387"/>
              <a:gd name="connsiteX28" fmla="*/ 6559571 w 7445828"/>
              <a:gd name="connsiteY28" fmla="*/ 1629976 h 2620387"/>
              <a:gd name="connsiteX29" fmla="*/ 6736727 w 7445828"/>
              <a:gd name="connsiteY29" fmla="*/ 1681148 h 2620387"/>
              <a:gd name="connsiteX30" fmla="*/ 6913883 w 7445828"/>
              <a:gd name="connsiteY30" fmla="*/ 1734550 h 2620387"/>
              <a:gd name="connsiteX31" fmla="*/ 7091031 w 7445828"/>
              <a:gd name="connsiteY31" fmla="*/ 1787709 h 2620387"/>
              <a:gd name="connsiteX32" fmla="*/ 7268672 w 7445828"/>
              <a:gd name="connsiteY32" fmla="*/ 1838030 h 2620387"/>
              <a:gd name="connsiteX33" fmla="*/ 7445828 w 7445828"/>
              <a:gd name="connsiteY33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2482102 w 7445828"/>
              <a:gd name="connsiteY4" fmla="*/ 0 h 2620387"/>
              <a:gd name="connsiteX5" fmla="*/ 2659258 w 7445828"/>
              <a:gd name="connsiteY5" fmla="*/ 26879 h 2620387"/>
              <a:gd name="connsiteX6" fmla="*/ 2836414 w 7445828"/>
              <a:gd name="connsiteY6" fmla="*/ 74726 h 2620387"/>
              <a:gd name="connsiteX7" fmla="*/ 3014055 w 7445828"/>
              <a:gd name="connsiteY7" fmla="*/ 139648 h 2620387"/>
              <a:gd name="connsiteX8" fmla="*/ 3191211 w 7445828"/>
              <a:gd name="connsiteY8" fmla="*/ 251332 h 2620387"/>
              <a:gd name="connsiteX9" fmla="*/ 3368359 w 7445828"/>
              <a:gd name="connsiteY9" fmla="*/ 375780 h 2620387"/>
              <a:gd name="connsiteX10" fmla="*/ 3545515 w 7445828"/>
              <a:gd name="connsiteY10" fmla="*/ 493528 h 2620387"/>
              <a:gd name="connsiteX11" fmla="*/ 3723157 w 7445828"/>
              <a:gd name="connsiteY11" fmla="*/ 603853 h 2620387"/>
              <a:gd name="connsiteX12" fmla="*/ 3900313 w 7445828"/>
              <a:gd name="connsiteY12" fmla="*/ 694615 h 2620387"/>
              <a:gd name="connsiteX13" fmla="*/ 4077469 w 7445828"/>
              <a:gd name="connsiteY13" fmla="*/ 774115 h 2620387"/>
              <a:gd name="connsiteX14" fmla="*/ 4254617 w 7445828"/>
              <a:gd name="connsiteY14" fmla="*/ 835592 h 2620387"/>
              <a:gd name="connsiteX15" fmla="*/ 4432259 w 7445828"/>
              <a:gd name="connsiteY15" fmla="*/ 904148 h 2620387"/>
              <a:gd name="connsiteX16" fmla="*/ 4609414 w 7445828"/>
              <a:gd name="connsiteY16" fmla="*/ 984635 h 2620387"/>
              <a:gd name="connsiteX17" fmla="*/ 4786570 w 7445828"/>
              <a:gd name="connsiteY17" fmla="*/ 1058178 h 2620387"/>
              <a:gd name="connsiteX18" fmla="*/ 4963726 w 7445828"/>
              <a:gd name="connsiteY18" fmla="*/ 1124587 h 2620387"/>
              <a:gd name="connsiteX19" fmla="*/ 5141360 w 7445828"/>
              <a:gd name="connsiteY19" fmla="*/ 1187073 h 2620387"/>
              <a:gd name="connsiteX20" fmla="*/ 5318516 w 7445828"/>
              <a:gd name="connsiteY20" fmla="*/ 1237887 h 2620387"/>
              <a:gd name="connsiteX21" fmla="*/ 5495672 w 7445828"/>
              <a:gd name="connsiteY21" fmla="*/ 1292914 h 2620387"/>
              <a:gd name="connsiteX22" fmla="*/ 5672828 w 7445828"/>
              <a:gd name="connsiteY22" fmla="*/ 1353464 h 2620387"/>
              <a:gd name="connsiteX23" fmla="*/ 5850469 w 7445828"/>
              <a:gd name="connsiteY23" fmla="*/ 1412292 h 2620387"/>
              <a:gd name="connsiteX24" fmla="*/ 6027625 w 7445828"/>
              <a:gd name="connsiteY24" fmla="*/ 1468723 h 2620387"/>
              <a:gd name="connsiteX25" fmla="*/ 6204773 w 7445828"/>
              <a:gd name="connsiteY25" fmla="*/ 1523445 h 2620387"/>
              <a:gd name="connsiteX26" fmla="*/ 6381929 w 7445828"/>
              <a:gd name="connsiteY26" fmla="*/ 1568174 h 2620387"/>
              <a:gd name="connsiteX27" fmla="*/ 6559571 w 7445828"/>
              <a:gd name="connsiteY27" fmla="*/ 1629976 h 2620387"/>
              <a:gd name="connsiteX28" fmla="*/ 6736727 w 7445828"/>
              <a:gd name="connsiteY28" fmla="*/ 1681148 h 2620387"/>
              <a:gd name="connsiteX29" fmla="*/ 6913883 w 7445828"/>
              <a:gd name="connsiteY29" fmla="*/ 1734550 h 2620387"/>
              <a:gd name="connsiteX30" fmla="*/ 7091031 w 7445828"/>
              <a:gd name="connsiteY30" fmla="*/ 1787709 h 2620387"/>
              <a:gd name="connsiteX31" fmla="*/ 7268672 w 7445828"/>
              <a:gd name="connsiteY31" fmla="*/ 1838030 h 2620387"/>
              <a:gd name="connsiteX32" fmla="*/ 7445828 w 7445828"/>
              <a:gd name="connsiteY32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2482102 w 7445828"/>
              <a:gd name="connsiteY3" fmla="*/ 0 h 2620387"/>
              <a:gd name="connsiteX4" fmla="*/ 2659258 w 7445828"/>
              <a:gd name="connsiteY4" fmla="*/ 26879 h 2620387"/>
              <a:gd name="connsiteX5" fmla="*/ 2836414 w 7445828"/>
              <a:gd name="connsiteY5" fmla="*/ 74726 h 2620387"/>
              <a:gd name="connsiteX6" fmla="*/ 3014055 w 7445828"/>
              <a:gd name="connsiteY6" fmla="*/ 139648 h 2620387"/>
              <a:gd name="connsiteX7" fmla="*/ 3191211 w 7445828"/>
              <a:gd name="connsiteY7" fmla="*/ 251332 h 2620387"/>
              <a:gd name="connsiteX8" fmla="*/ 3368359 w 7445828"/>
              <a:gd name="connsiteY8" fmla="*/ 375780 h 2620387"/>
              <a:gd name="connsiteX9" fmla="*/ 3545515 w 7445828"/>
              <a:gd name="connsiteY9" fmla="*/ 493528 h 2620387"/>
              <a:gd name="connsiteX10" fmla="*/ 3723157 w 7445828"/>
              <a:gd name="connsiteY10" fmla="*/ 603853 h 2620387"/>
              <a:gd name="connsiteX11" fmla="*/ 3900313 w 7445828"/>
              <a:gd name="connsiteY11" fmla="*/ 694615 h 2620387"/>
              <a:gd name="connsiteX12" fmla="*/ 4077469 w 7445828"/>
              <a:gd name="connsiteY12" fmla="*/ 774115 h 2620387"/>
              <a:gd name="connsiteX13" fmla="*/ 4254617 w 7445828"/>
              <a:gd name="connsiteY13" fmla="*/ 835592 h 2620387"/>
              <a:gd name="connsiteX14" fmla="*/ 4432259 w 7445828"/>
              <a:gd name="connsiteY14" fmla="*/ 904148 h 2620387"/>
              <a:gd name="connsiteX15" fmla="*/ 4609414 w 7445828"/>
              <a:gd name="connsiteY15" fmla="*/ 984635 h 2620387"/>
              <a:gd name="connsiteX16" fmla="*/ 4786570 w 7445828"/>
              <a:gd name="connsiteY16" fmla="*/ 1058178 h 2620387"/>
              <a:gd name="connsiteX17" fmla="*/ 4963726 w 7445828"/>
              <a:gd name="connsiteY17" fmla="*/ 1124587 h 2620387"/>
              <a:gd name="connsiteX18" fmla="*/ 5141360 w 7445828"/>
              <a:gd name="connsiteY18" fmla="*/ 1187073 h 2620387"/>
              <a:gd name="connsiteX19" fmla="*/ 5318516 w 7445828"/>
              <a:gd name="connsiteY19" fmla="*/ 1237887 h 2620387"/>
              <a:gd name="connsiteX20" fmla="*/ 5495672 w 7445828"/>
              <a:gd name="connsiteY20" fmla="*/ 1292914 h 2620387"/>
              <a:gd name="connsiteX21" fmla="*/ 5672828 w 7445828"/>
              <a:gd name="connsiteY21" fmla="*/ 1353464 h 2620387"/>
              <a:gd name="connsiteX22" fmla="*/ 5850469 w 7445828"/>
              <a:gd name="connsiteY22" fmla="*/ 1412292 h 2620387"/>
              <a:gd name="connsiteX23" fmla="*/ 6027625 w 7445828"/>
              <a:gd name="connsiteY23" fmla="*/ 1468723 h 2620387"/>
              <a:gd name="connsiteX24" fmla="*/ 6204773 w 7445828"/>
              <a:gd name="connsiteY24" fmla="*/ 1523445 h 2620387"/>
              <a:gd name="connsiteX25" fmla="*/ 6381929 w 7445828"/>
              <a:gd name="connsiteY25" fmla="*/ 1568174 h 2620387"/>
              <a:gd name="connsiteX26" fmla="*/ 6559571 w 7445828"/>
              <a:gd name="connsiteY26" fmla="*/ 1629976 h 2620387"/>
              <a:gd name="connsiteX27" fmla="*/ 6736727 w 7445828"/>
              <a:gd name="connsiteY27" fmla="*/ 1681148 h 2620387"/>
              <a:gd name="connsiteX28" fmla="*/ 6913883 w 7445828"/>
              <a:gd name="connsiteY28" fmla="*/ 1734550 h 2620387"/>
              <a:gd name="connsiteX29" fmla="*/ 7091031 w 7445828"/>
              <a:gd name="connsiteY29" fmla="*/ 1787709 h 2620387"/>
              <a:gd name="connsiteX30" fmla="*/ 7268672 w 7445828"/>
              <a:gd name="connsiteY30" fmla="*/ 1838030 h 2620387"/>
              <a:gd name="connsiteX31" fmla="*/ 7445828 w 7445828"/>
              <a:gd name="connsiteY3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2482102 w 7445828"/>
              <a:gd name="connsiteY2" fmla="*/ 0 h 2620387"/>
              <a:gd name="connsiteX3" fmla="*/ 2659258 w 7445828"/>
              <a:gd name="connsiteY3" fmla="*/ 26879 h 2620387"/>
              <a:gd name="connsiteX4" fmla="*/ 2836414 w 7445828"/>
              <a:gd name="connsiteY4" fmla="*/ 74726 h 2620387"/>
              <a:gd name="connsiteX5" fmla="*/ 3014055 w 7445828"/>
              <a:gd name="connsiteY5" fmla="*/ 139648 h 2620387"/>
              <a:gd name="connsiteX6" fmla="*/ 3191211 w 7445828"/>
              <a:gd name="connsiteY6" fmla="*/ 251332 h 2620387"/>
              <a:gd name="connsiteX7" fmla="*/ 3368359 w 7445828"/>
              <a:gd name="connsiteY7" fmla="*/ 375780 h 2620387"/>
              <a:gd name="connsiteX8" fmla="*/ 3545515 w 7445828"/>
              <a:gd name="connsiteY8" fmla="*/ 493528 h 2620387"/>
              <a:gd name="connsiteX9" fmla="*/ 3723157 w 7445828"/>
              <a:gd name="connsiteY9" fmla="*/ 603853 h 2620387"/>
              <a:gd name="connsiteX10" fmla="*/ 3900313 w 7445828"/>
              <a:gd name="connsiteY10" fmla="*/ 694615 h 2620387"/>
              <a:gd name="connsiteX11" fmla="*/ 4077469 w 7445828"/>
              <a:gd name="connsiteY11" fmla="*/ 774115 h 2620387"/>
              <a:gd name="connsiteX12" fmla="*/ 4254617 w 7445828"/>
              <a:gd name="connsiteY12" fmla="*/ 835592 h 2620387"/>
              <a:gd name="connsiteX13" fmla="*/ 4432259 w 7445828"/>
              <a:gd name="connsiteY13" fmla="*/ 904148 h 2620387"/>
              <a:gd name="connsiteX14" fmla="*/ 4609414 w 7445828"/>
              <a:gd name="connsiteY14" fmla="*/ 984635 h 2620387"/>
              <a:gd name="connsiteX15" fmla="*/ 4786570 w 7445828"/>
              <a:gd name="connsiteY15" fmla="*/ 1058178 h 2620387"/>
              <a:gd name="connsiteX16" fmla="*/ 4963726 w 7445828"/>
              <a:gd name="connsiteY16" fmla="*/ 1124587 h 2620387"/>
              <a:gd name="connsiteX17" fmla="*/ 5141360 w 7445828"/>
              <a:gd name="connsiteY17" fmla="*/ 1187073 h 2620387"/>
              <a:gd name="connsiteX18" fmla="*/ 5318516 w 7445828"/>
              <a:gd name="connsiteY18" fmla="*/ 1237887 h 2620387"/>
              <a:gd name="connsiteX19" fmla="*/ 5495672 w 7445828"/>
              <a:gd name="connsiteY19" fmla="*/ 1292914 h 2620387"/>
              <a:gd name="connsiteX20" fmla="*/ 5672828 w 7445828"/>
              <a:gd name="connsiteY20" fmla="*/ 1353464 h 2620387"/>
              <a:gd name="connsiteX21" fmla="*/ 5850469 w 7445828"/>
              <a:gd name="connsiteY21" fmla="*/ 1412292 h 2620387"/>
              <a:gd name="connsiteX22" fmla="*/ 6027625 w 7445828"/>
              <a:gd name="connsiteY22" fmla="*/ 1468723 h 2620387"/>
              <a:gd name="connsiteX23" fmla="*/ 6204773 w 7445828"/>
              <a:gd name="connsiteY23" fmla="*/ 1523445 h 2620387"/>
              <a:gd name="connsiteX24" fmla="*/ 6381929 w 7445828"/>
              <a:gd name="connsiteY24" fmla="*/ 1568174 h 2620387"/>
              <a:gd name="connsiteX25" fmla="*/ 6559571 w 7445828"/>
              <a:gd name="connsiteY25" fmla="*/ 1629976 h 2620387"/>
              <a:gd name="connsiteX26" fmla="*/ 6736727 w 7445828"/>
              <a:gd name="connsiteY26" fmla="*/ 1681148 h 2620387"/>
              <a:gd name="connsiteX27" fmla="*/ 6913883 w 7445828"/>
              <a:gd name="connsiteY27" fmla="*/ 1734550 h 2620387"/>
              <a:gd name="connsiteX28" fmla="*/ 7091031 w 7445828"/>
              <a:gd name="connsiteY28" fmla="*/ 1787709 h 2620387"/>
              <a:gd name="connsiteX29" fmla="*/ 7268672 w 7445828"/>
              <a:gd name="connsiteY29" fmla="*/ 1838030 h 2620387"/>
              <a:gd name="connsiteX30" fmla="*/ 7445828 w 7445828"/>
              <a:gd name="connsiteY30" fmla="*/ 1889011 h 2620387"/>
              <a:gd name="connsiteX0" fmla="*/ 0 w 7445828"/>
              <a:gd name="connsiteY0" fmla="*/ 2620387 h 2620387"/>
              <a:gd name="connsiteX1" fmla="*/ 2482102 w 7445828"/>
              <a:gd name="connsiteY1" fmla="*/ 0 h 2620387"/>
              <a:gd name="connsiteX2" fmla="*/ 2659258 w 7445828"/>
              <a:gd name="connsiteY2" fmla="*/ 26879 h 2620387"/>
              <a:gd name="connsiteX3" fmla="*/ 2836414 w 7445828"/>
              <a:gd name="connsiteY3" fmla="*/ 74726 h 2620387"/>
              <a:gd name="connsiteX4" fmla="*/ 3014055 w 7445828"/>
              <a:gd name="connsiteY4" fmla="*/ 139648 h 2620387"/>
              <a:gd name="connsiteX5" fmla="*/ 3191211 w 7445828"/>
              <a:gd name="connsiteY5" fmla="*/ 251332 h 2620387"/>
              <a:gd name="connsiteX6" fmla="*/ 3368359 w 7445828"/>
              <a:gd name="connsiteY6" fmla="*/ 375780 h 2620387"/>
              <a:gd name="connsiteX7" fmla="*/ 3545515 w 7445828"/>
              <a:gd name="connsiteY7" fmla="*/ 493528 h 2620387"/>
              <a:gd name="connsiteX8" fmla="*/ 3723157 w 7445828"/>
              <a:gd name="connsiteY8" fmla="*/ 603853 h 2620387"/>
              <a:gd name="connsiteX9" fmla="*/ 3900313 w 7445828"/>
              <a:gd name="connsiteY9" fmla="*/ 694615 h 2620387"/>
              <a:gd name="connsiteX10" fmla="*/ 4077469 w 7445828"/>
              <a:gd name="connsiteY10" fmla="*/ 774115 h 2620387"/>
              <a:gd name="connsiteX11" fmla="*/ 4254617 w 7445828"/>
              <a:gd name="connsiteY11" fmla="*/ 835592 h 2620387"/>
              <a:gd name="connsiteX12" fmla="*/ 4432259 w 7445828"/>
              <a:gd name="connsiteY12" fmla="*/ 904148 h 2620387"/>
              <a:gd name="connsiteX13" fmla="*/ 4609414 w 7445828"/>
              <a:gd name="connsiteY13" fmla="*/ 984635 h 2620387"/>
              <a:gd name="connsiteX14" fmla="*/ 4786570 w 7445828"/>
              <a:gd name="connsiteY14" fmla="*/ 1058178 h 2620387"/>
              <a:gd name="connsiteX15" fmla="*/ 4963726 w 7445828"/>
              <a:gd name="connsiteY15" fmla="*/ 1124587 h 2620387"/>
              <a:gd name="connsiteX16" fmla="*/ 5141360 w 7445828"/>
              <a:gd name="connsiteY16" fmla="*/ 1187073 h 2620387"/>
              <a:gd name="connsiteX17" fmla="*/ 5318516 w 7445828"/>
              <a:gd name="connsiteY17" fmla="*/ 1237887 h 2620387"/>
              <a:gd name="connsiteX18" fmla="*/ 5495672 w 7445828"/>
              <a:gd name="connsiteY18" fmla="*/ 1292914 h 2620387"/>
              <a:gd name="connsiteX19" fmla="*/ 5672828 w 7445828"/>
              <a:gd name="connsiteY19" fmla="*/ 1353464 h 2620387"/>
              <a:gd name="connsiteX20" fmla="*/ 5850469 w 7445828"/>
              <a:gd name="connsiteY20" fmla="*/ 1412292 h 2620387"/>
              <a:gd name="connsiteX21" fmla="*/ 6027625 w 7445828"/>
              <a:gd name="connsiteY21" fmla="*/ 1468723 h 2620387"/>
              <a:gd name="connsiteX22" fmla="*/ 6204773 w 7445828"/>
              <a:gd name="connsiteY22" fmla="*/ 1523445 h 2620387"/>
              <a:gd name="connsiteX23" fmla="*/ 6381929 w 7445828"/>
              <a:gd name="connsiteY23" fmla="*/ 1568174 h 2620387"/>
              <a:gd name="connsiteX24" fmla="*/ 6559571 w 7445828"/>
              <a:gd name="connsiteY24" fmla="*/ 1629976 h 2620387"/>
              <a:gd name="connsiteX25" fmla="*/ 6736727 w 7445828"/>
              <a:gd name="connsiteY25" fmla="*/ 1681148 h 2620387"/>
              <a:gd name="connsiteX26" fmla="*/ 6913883 w 7445828"/>
              <a:gd name="connsiteY26" fmla="*/ 1734550 h 2620387"/>
              <a:gd name="connsiteX27" fmla="*/ 7091031 w 7445828"/>
              <a:gd name="connsiteY27" fmla="*/ 1787709 h 2620387"/>
              <a:gd name="connsiteX28" fmla="*/ 7268672 w 7445828"/>
              <a:gd name="connsiteY28" fmla="*/ 1838030 h 2620387"/>
              <a:gd name="connsiteX29" fmla="*/ 7445828 w 7445828"/>
              <a:gd name="connsiteY29" fmla="*/ 1889011 h 2620387"/>
              <a:gd name="connsiteX0" fmla="*/ 0 w 4963726"/>
              <a:gd name="connsiteY0" fmla="*/ 0 h 1889011"/>
              <a:gd name="connsiteX1" fmla="*/ 177156 w 4963726"/>
              <a:gd name="connsiteY1" fmla="*/ 26879 h 1889011"/>
              <a:gd name="connsiteX2" fmla="*/ 354312 w 4963726"/>
              <a:gd name="connsiteY2" fmla="*/ 74726 h 1889011"/>
              <a:gd name="connsiteX3" fmla="*/ 531953 w 4963726"/>
              <a:gd name="connsiteY3" fmla="*/ 139648 h 1889011"/>
              <a:gd name="connsiteX4" fmla="*/ 709109 w 4963726"/>
              <a:gd name="connsiteY4" fmla="*/ 251332 h 1889011"/>
              <a:gd name="connsiteX5" fmla="*/ 886257 w 4963726"/>
              <a:gd name="connsiteY5" fmla="*/ 375780 h 1889011"/>
              <a:gd name="connsiteX6" fmla="*/ 1063413 w 4963726"/>
              <a:gd name="connsiteY6" fmla="*/ 493528 h 1889011"/>
              <a:gd name="connsiteX7" fmla="*/ 1241055 w 4963726"/>
              <a:gd name="connsiteY7" fmla="*/ 603853 h 1889011"/>
              <a:gd name="connsiteX8" fmla="*/ 1418211 w 4963726"/>
              <a:gd name="connsiteY8" fmla="*/ 694615 h 1889011"/>
              <a:gd name="connsiteX9" fmla="*/ 1595367 w 4963726"/>
              <a:gd name="connsiteY9" fmla="*/ 774115 h 1889011"/>
              <a:gd name="connsiteX10" fmla="*/ 1772515 w 4963726"/>
              <a:gd name="connsiteY10" fmla="*/ 835592 h 1889011"/>
              <a:gd name="connsiteX11" fmla="*/ 1950157 w 4963726"/>
              <a:gd name="connsiteY11" fmla="*/ 904148 h 1889011"/>
              <a:gd name="connsiteX12" fmla="*/ 2127312 w 4963726"/>
              <a:gd name="connsiteY12" fmla="*/ 984635 h 1889011"/>
              <a:gd name="connsiteX13" fmla="*/ 2304468 w 4963726"/>
              <a:gd name="connsiteY13" fmla="*/ 1058178 h 1889011"/>
              <a:gd name="connsiteX14" fmla="*/ 2481624 w 4963726"/>
              <a:gd name="connsiteY14" fmla="*/ 1124587 h 1889011"/>
              <a:gd name="connsiteX15" fmla="*/ 2659258 w 4963726"/>
              <a:gd name="connsiteY15" fmla="*/ 1187073 h 1889011"/>
              <a:gd name="connsiteX16" fmla="*/ 2836414 w 4963726"/>
              <a:gd name="connsiteY16" fmla="*/ 1237887 h 1889011"/>
              <a:gd name="connsiteX17" fmla="*/ 3013570 w 4963726"/>
              <a:gd name="connsiteY17" fmla="*/ 1292914 h 1889011"/>
              <a:gd name="connsiteX18" fmla="*/ 3190726 w 4963726"/>
              <a:gd name="connsiteY18" fmla="*/ 1353464 h 1889011"/>
              <a:gd name="connsiteX19" fmla="*/ 3368367 w 4963726"/>
              <a:gd name="connsiteY19" fmla="*/ 1412292 h 1889011"/>
              <a:gd name="connsiteX20" fmla="*/ 3545523 w 4963726"/>
              <a:gd name="connsiteY20" fmla="*/ 1468723 h 1889011"/>
              <a:gd name="connsiteX21" fmla="*/ 3722671 w 4963726"/>
              <a:gd name="connsiteY21" fmla="*/ 1523445 h 1889011"/>
              <a:gd name="connsiteX22" fmla="*/ 3899827 w 4963726"/>
              <a:gd name="connsiteY22" fmla="*/ 1568174 h 1889011"/>
              <a:gd name="connsiteX23" fmla="*/ 4077469 w 4963726"/>
              <a:gd name="connsiteY23" fmla="*/ 1629976 h 1889011"/>
              <a:gd name="connsiteX24" fmla="*/ 4254625 w 4963726"/>
              <a:gd name="connsiteY24" fmla="*/ 1681148 h 1889011"/>
              <a:gd name="connsiteX25" fmla="*/ 4431781 w 4963726"/>
              <a:gd name="connsiteY25" fmla="*/ 1734550 h 1889011"/>
              <a:gd name="connsiteX26" fmla="*/ 4608929 w 4963726"/>
              <a:gd name="connsiteY26" fmla="*/ 1787709 h 1889011"/>
              <a:gd name="connsiteX27" fmla="*/ 4786570 w 4963726"/>
              <a:gd name="connsiteY27" fmla="*/ 1838030 h 1889011"/>
              <a:gd name="connsiteX28" fmla="*/ 4963726 w 4963726"/>
              <a:gd name="connsiteY28" fmla="*/ 1889011 h 1889011"/>
              <a:gd name="csX0" fmla="*/ 0 w 5028757"/>
              <a:gd name="csY0" fmla="*/ 0 h 1913849"/>
              <a:gd name="csX1" fmla="*/ 177156 w 5028757"/>
              <a:gd name="csY1" fmla="*/ 26879 h 1913849"/>
              <a:gd name="csX2" fmla="*/ 354312 w 5028757"/>
              <a:gd name="csY2" fmla="*/ 74726 h 1913849"/>
              <a:gd name="csX3" fmla="*/ 531953 w 5028757"/>
              <a:gd name="csY3" fmla="*/ 139648 h 1913849"/>
              <a:gd name="csX4" fmla="*/ 709109 w 5028757"/>
              <a:gd name="csY4" fmla="*/ 251332 h 1913849"/>
              <a:gd name="csX5" fmla="*/ 886257 w 5028757"/>
              <a:gd name="csY5" fmla="*/ 375780 h 1913849"/>
              <a:gd name="csX6" fmla="*/ 1063413 w 5028757"/>
              <a:gd name="csY6" fmla="*/ 493528 h 1913849"/>
              <a:gd name="csX7" fmla="*/ 1241055 w 5028757"/>
              <a:gd name="csY7" fmla="*/ 603853 h 1913849"/>
              <a:gd name="csX8" fmla="*/ 1418211 w 5028757"/>
              <a:gd name="csY8" fmla="*/ 694615 h 1913849"/>
              <a:gd name="csX9" fmla="*/ 1595367 w 5028757"/>
              <a:gd name="csY9" fmla="*/ 774115 h 1913849"/>
              <a:gd name="csX10" fmla="*/ 1772515 w 5028757"/>
              <a:gd name="csY10" fmla="*/ 835592 h 1913849"/>
              <a:gd name="csX11" fmla="*/ 1950157 w 5028757"/>
              <a:gd name="csY11" fmla="*/ 904148 h 1913849"/>
              <a:gd name="csX12" fmla="*/ 2127312 w 5028757"/>
              <a:gd name="csY12" fmla="*/ 984635 h 1913849"/>
              <a:gd name="csX13" fmla="*/ 2304468 w 5028757"/>
              <a:gd name="csY13" fmla="*/ 1058178 h 1913849"/>
              <a:gd name="csX14" fmla="*/ 2481624 w 5028757"/>
              <a:gd name="csY14" fmla="*/ 1124587 h 1913849"/>
              <a:gd name="csX15" fmla="*/ 2659258 w 5028757"/>
              <a:gd name="csY15" fmla="*/ 1187073 h 1913849"/>
              <a:gd name="csX16" fmla="*/ 2836414 w 5028757"/>
              <a:gd name="csY16" fmla="*/ 1237887 h 1913849"/>
              <a:gd name="csX17" fmla="*/ 3013570 w 5028757"/>
              <a:gd name="csY17" fmla="*/ 1292914 h 1913849"/>
              <a:gd name="csX18" fmla="*/ 3190726 w 5028757"/>
              <a:gd name="csY18" fmla="*/ 1353464 h 1913849"/>
              <a:gd name="csX19" fmla="*/ 3368367 w 5028757"/>
              <a:gd name="csY19" fmla="*/ 1412292 h 1913849"/>
              <a:gd name="csX20" fmla="*/ 3545523 w 5028757"/>
              <a:gd name="csY20" fmla="*/ 1468723 h 1913849"/>
              <a:gd name="csX21" fmla="*/ 3722671 w 5028757"/>
              <a:gd name="csY21" fmla="*/ 1523445 h 1913849"/>
              <a:gd name="csX22" fmla="*/ 3899827 w 5028757"/>
              <a:gd name="csY22" fmla="*/ 1568174 h 1913849"/>
              <a:gd name="csX23" fmla="*/ 4077469 w 5028757"/>
              <a:gd name="csY23" fmla="*/ 1629976 h 1913849"/>
              <a:gd name="csX24" fmla="*/ 4254625 w 5028757"/>
              <a:gd name="csY24" fmla="*/ 1681148 h 1913849"/>
              <a:gd name="csX25" fmla="*/ 4431781 w 5028757"/>
              <a:gd name="csY25" fmla="*/ 1734550 h 1913849"/>
              <a:gd name="csX26" fmla="*/ 4608929 w 5028757"/>
              <a:gd name="csY26" fmla="*/ 1787709 h 1913849"/>
              <a:gd name="csX27" fmla="*/ 4786570 w 5028757"/>
              <a:gd name="csY27" fmla="*/ 1838030 h 1913849"/>
              <a:gd name="csX28" fmla="*/ 5028757 w 5028757"/>
              <a:gd name="csY28" fmla="*/ 1913849 h 191384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5028757" h="1913849">
                <a:moveTo>
                  <a:pt x="0" y="0"/>
                </a:moveTo>
                <a:lnTo>
                  <a:pt x="177156" y="26879"/>
                </a:lnTo>
                <a:lnTo>
                  <a:pt x="354312" y="74726"/>
                </a:lnTo>
                <a:lnTo>
                  <a:pt x="531953" y="139648"/>
                </a:lnTo>
                <a:lnTo>
                  <a:pt x="709109" y="251332"/>
                </a:lnTo>
                <a:lnTo>
                  <a:pt x="886257" y="375780"/>
                </a:lnTo>
                <a:lnTo>
                  <a:pt x="1063413" y="493528"/>
                </a:lnTo>
                <a:lnTo>
                  <a:pt x="1241055" y="603853"/>
                </a:lnTo>
                <a:lnTo>
                  <a:pt x="1418211" y="694615"/>
                </a:lnTo>
                <a:lnTo>
                  <a:pt x="1595367" y="774115"/>
                </a:lnTo>
                <a:lnTo>
                  <a:pt x="1772515" y="835592"/>
                </a:lnTo>
                <a:lnTo>
                  <a:pt x="1950157" y="904148"/>
                </a:lnTo>
                <a:lnTo>
                  <a:pt x="2127312" y="984635"/>
                </a:lnTo>
                <a:lnTo>
                  <a:pt x="2304468" y="1058178"/>
                </a:lnTo>
                <a:lnTo>
                  <a:pt x="2481624" y="1124587"/>
                </a:lnTo>
                <a:lnTo>
                  <a:pt x="2659258" y="1187073"/>
                </a:lnTo>
                <a:lnTo>
                  <a:pt x="2836414" y="1237887"/>
                </a:lnTo>
                <a:lnTo>
                  <a:pt x="3013570" y="1292914"/>
                </a:lnTo>
                <a:lnTo>
                  <a:pt x="3190726" y="1353464"/>
                </a:lnTo>
                <a:lnTo>
                  <a:pt x="3368367" y="1412292"/>
                </a:lnTo>
                <a:lnTo>
                  <a:pt x="3545523" y="1468723"/>
                </a:lnTo>
                <a:lnTo>
                  <a:pt x="3722671" y="1523445"/>
                </a:lnTo>
                <a:lnTo>
                  <a:pt x="3899827" y="1568174"/>
                </a:lnTo>
                <a:lnTo>
                  <a:pt x="4077469" y="1629976"/>
                </a:lnTo>
                <a:lnTo>
                  <a:pt x="4254625" y="1681148"/>
                </a:lnTo>
                <a:lnTo>
                  <a:pt x="4431781" y="1734550"/>
                </a:lnTo>
                <a:lnTo>
                  <a:pt x="4608929" y="1787709"/>
                </a:lnTo>
                <a:lnTo>
                  <a:pt x="4786570" y="1838030"/>
                </a:lnTo>
                <a:cubicBezTo>
                  <a:pt x="4845622" y="1855024"/>
                  <a:pt x="4969705" y="1896855"/>
                  <a:pt x="5028757" y="1913849"/>
                </a:cubicBezTo>
              </a:path>
            </a:pathLst>
          </a:custGeom>
          <a:noFill/>
          <a:ln w="78377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139" name="Triangle 138">
            <a:extLst>
              <a:ext uri="{FF2B5EF4-FFF2-40B4-BE49-F238E27FC236}">
                <a16:creationId xmlns:a16="http://schemas.microsoft.com/office/drawing/2014/main" id="{CF452092-8DDC-1D3B-EEED-F66296066ED2}"/>
              </a:ext>
            </a:extLst>
          </p:cNvPr>
          <p:cNvSpPr/>
          <p:nvPr/>
        </p:nvSpPr>
        <p:spPr>
          <a:xfrm rot="6494454">
            <a:off x="10249585" y="4656315"/>
            <a:ext cx="320534" cy="301567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grpSp>
        <p:nvGrpSpPr>
          <p:cNvPr id="140" name="Image 0" descr="preencoded.png">
            <a:extLst>
              <a:ext uri="{FF2B5EF4-FFF2-40B4-BE49-F238E27FC236}">
                <a16:creationId xmlns:a16="http://schemas.microsoft.com/office/drawing/2014/main" id="{8B7DC511-AF83-E46B-EEA0-DEF547985923}"/>
              </a:ext>
            </a:extLst>
          </p:cNvPr>
          <p:cNvGrpSpPr/>
          <p:nvPr/>
        </p:nvGrpSpPr>
        <p:grpSpPr>
          <a:xfrm>
            <a:off x="1809101" y="6018829"/>
            <a:ext cx="8047787" cy="51619"/>
            <a:chOff x="1903805" y="6050757"/>
            <a:chExt cx="8047787" cy="51619"/>
          </a:xfrm>
          <a:noFill/>
        </p:grpSpPr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59977725-B584-0FBB-9D13-ADCE74376EB8}"/>
                </a:ext>
              </a:extLst>
            </p:cNvPr>
            <p:cNvSpPr/>
            <p:nvPr/>
          </p:nvSpPr>
          <p:spPr>
            <a:xfrm>
              <a:off x="1903805" y="6050757"/>
              <a:ext cx="8885" cy="51619"/>
            </a:xfrm>
            <a:custGeom>
              <a:avLst/>
              <a:gdLst>
                <a:gd name="connsiteX0" fmla="*/ 41 w 8885"/>
                <a:gd name="connsiteY0" fmla="*/ 530 h 51619"/>
                <a:gd name="connsiteX1" fmla="*/ 41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1" y="530"/>
                  </a:moveTo>
                  <a:lnTo>
                    <a:pt x="41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0F3D8335-E275-EF6C-84F2-0DD9294D9814}"/>
                </a:ext>
              </a:extLst>
            </p:cNvPr>
            <p:cNvSpPr/>
            <p:nvPr/>
          </p:nvSpPr>
          <p:spPr>
            <a:xfrm>
              <a:off x="3913806" y="6050757"/>
              <a:ext cx="8885" cy="51619"/>
            </a:xfrm>
            <a:custGeom>
              <a:avLst/>
              <a:gdLst>
                <a:gd name="connsiteX0" fmla="*/ 267 w 8885"/>
                <a:gd name="connsiteY0" fmla="*/ 530 h 51619"/>
                <a:gd name="connsiteX1" fmla="*/ 267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267" y="530"/>
                  </a:moveTo>
                  <a:lnTo>
                    <a:pt x="267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225CEF29-6282-8DD9-DF39-D95DDECD6A2D}"/>
                </a:ext>
              </a:extLst>
            </p:cNvPr>
            <p:cNvSpPr/>
            <p:nvPr/>
          </p:nvSpPr>
          <p:spPr>
            <a:xfrm>
              <a:off x="5923256" y="6050757"/>
              <a:ext cx="8885" cy="51619"/>
            </a:xfrm>
            <a:custGeom>
              <a:avLst/>
              <a:gdLst>
                <a:gd name="connsiteX0" fmla="*/ 493 w 8885"/>
                <a:gd name="connsiteY0" fmla="*/ 530 h 51619"/>
                <a:gd name="connsiteX1" fmla="*/ 493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93" y="530"/>
                  </a:moveTo>
                  <a:lnTo>
                    <a:pt x="493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1EC7A430-9274-2BA8-EE4A-FB164800C4F8}"/>
                </a:ext>
              </a:extLst>
            </p:cNvPr>
            <p:cNvSpPr/>
            <p:nvPr/>
          </p:nvSpPr>
          <p:spPr>
            <a:xfrm>
              <a:off x="7933257" y="6050757"/>
              <a:ext cx="8885" cy="51619"/>
            </a:xfrm>
            <a:custGeom>
              <a:avLst/>
              <a:gdLst>
                <a:gd name="connsiteX0" fmla="*/ 719 w 8885"/>
                <a:gd name="connsiteY0" fmla="*/ 530 h 51619"/>
                <a:gd name="connsiteX1" fmla="*/ 719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719" y="530"/>
                  </a:moveTo>
                  <a:lnTo>
                    <a:pt x="719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C2F4DBA1-50C5-2A1A-99E1-61EDB7DA89EE}"/>
                </a:ext>
              </a:extLst>
            </p:cNvPr>
            <p:cNvSpPr/>
            <p:nvPr/>
          </p:nvSpPr>
          <p:spPr>
            <a:xfrm>
              <a:off x="9942707" y="6050757"/>
              <a:ext cx="8885" cy="51619"/>
            </a:xfrm>
            <a:custGeom>
              <a:avLst/>
              <a:gdLst>
                <a:gd name="connsiteX0" fmla="*/ 945 w 8885"/>
                <a:gd name="connsiteY0" fmla="*/ 530 h 51619"/>
                <a:gd name="connsiteX1" fmla="*/ 945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945" y="530"/>
                  </a:moveTo>
                  <a:lnTo>
                    <a:pt x="945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146" name="Image 0" descr="preencoded.png">
            <a:extLst>
              <a:ext uri="{FF2B5EF4-FFF2-40B4-BE49-F238E27FC236}">
                <a16:creationId xmlns:a16="http://schemas.microsoft.com/office/drawing/2014/main" id="{15728960-DE5C-DD5E-5823-6138438A92FB}"/>
              </a:ext>
            </a:extLst>
          </p:cNvPr>
          <p:cNvGrpSpPr/>
          <p:nvPr/>
        </p:nvGrpSpPr>
        <p:grpSpPr>
          <a:xfrm>
            <a:off x="1678873" y="6010945"/>
            <a:ext cx="8588692" cy="469549"/>
            <a:chOff x="1777744" y="6042873"/>
            <a:chExt cx="8770711" cy="469549"/>
          </a:xfrm>
          <a:solidFill>
            <a:srgbClr val="262626"/>
          </a:solidFill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FBF44272-E59F-A9F1-AD39-25C4347CFC36}"/>
                </a:ext>
              </a:extLst>
            </p:cNvPr>
            <p:cNvSpPr txBox="1"/>
            <p:nvPr/>
          </p:nvSpPr>
          <p:spPr>
            <a:xfrm>
              <a:off x="1777744" y="6042873"/>
              <a:ext cx="862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1980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17528F37-1E9B-208F-F540-C25F7FD5B32C}"/>
                </a:ext>
              </a:extLst>
            </p:cNvPr>
            <p:cNvSpPr txBox="1"/>
            <p:nvPr/>
          </p:nvSpPr>
          <p:spPr>
            <a:xfrm>
              <a:off x="3591346" y="6044096"/>
              <a:ext cx="848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1990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92701D3-71DF-2E0E-B7F8-33E6E39CC3D7}"/>
                </a:ext>
              </a:extLst>
            </p:cNvPr>
            <p:cNvSpPr txBox="1"/>
            <p:nvPr/>
          </p:nvSpPr>
          <p:spPr>
            <a:xfrm>
              <a:off x="5574140" y="6044096"/>
              <a:ext cx="925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2000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64FBE184-FFBC-1BE4-1542-C7743A10245D}"/>
                </a:ext>
              </a:extLst>
            </p:cNvPr>
            <p:cNvSpPr txBox="1"/>
            <p:nvPr/>
          </p:nvSpPr>
          <p:spPr>
            <a:xfrm>
              <a:off x="7638408" y="6050757"/>
              <a:ext cx="857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2010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252F292-3B3D-7F98-C07F-2250405E7280}"/>
                </a:ext>
              </a:extLst>
            </p:cNvPr>
            <p:cNvSpPr txBox="1"/>
            <p:nvPr/>
          </p:nvSpPr>
          <p:spPr>
            <a:xfrm>
              <a:off x="9639232" y="6049004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2020</a:t>
              </a:r>
            </a:p>
          </p:txBody>
        </p:sp>
      </p:grpSp>
      <p:sp>
        <p:nvSpPr>
          <p:cNvPr id="152" name="Freeform 151">
            <a:extLst>
              <a:ext uri="{FF2B5EF4-FFF2-40B4-BE49-F238E27FC236}">
                <a16:creationId xmlns:a16="http://schemas.microsoft.com/office/drawing/2014/main" id="{372D706D-5515-AF0B-27A1-93E4D9E02991}"/>
              </a:ext>
            </a:extLst>
          </p:cNvPr>
          <p:cNvSpPr/>
          <p:nvPr/>
        </p:nvSpPr>
        <p:spPr>
          <a:xfrm>
            <a:off x="1804657" y="6023131"/>
            <a:ext cx="8572719" cy="45719"/>
          </a:xfrm>
          <a:custGeom>
            <a:avLst/>
            <a:gdLst>
              <a:gd name="connsiteX0" fmla="*/ 0 w 8441126"/>
              <a:gd name="connsiteY0" fmla="*/ 1 h 8603"/>
              <a:gd name="connsiteX1" fmla="*/ 8441126 w 8441126"/>
              <a:gd name="connsiteY1" fmla="*/ 1 h 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41126" h="8603">
                <a:moveTo>
                  <a:pt x="0" y="1"/>
                </a:moveTo>
                <a:lnTo>
                  <a:pt x="8441126" y="1"/>
                </a:lnTo>
              </a:path>
            </a:pathLst>
          </a:custGeom>
          <a:ln w="17762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C2225496-DAAE-0003-C77D-32FA0CE2CFBC}"/>
              </a:ext>
            </a:extLst>
          </p:cNvPr>
          <p:cNvSpPr txBox="1"/>
          <p:nvPr/>
        </p:nvSpPr>
        <p:spPr>
          <a:xfrm>
            <a:off x="4013659" y="1729587"/>
            <a:ext cx="1538888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1994</a:t>
            </a:r>
          </a:p>
          <a:p>
            <a:pPr algn="ctr"/>
            <a:r>
              <a:rPr lang="en-SE" sz="4000" dirty="0">
                <a:latin typeface="Rubik Medium" pitchFamily="2" charset="-79"/>
                <a:cs typeface="Rubik Medium" pitchFamily="2" charset="-79"/>
              </a:rPr>
              <a:t>59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C032101A-0D88-7FAF-935C-026D342B74F7}"/>
              </a:ext>
            </a:extLst>
          </p:cNvPr>
          <p:cNvSpPr txBox="1"/>
          <p:nvPr/>
        </p:nvSpPr>
        <p:spPr>
          <a:xfrm>
            <a:off x="8079959" y="4728554"/>
            <a:ext cx="220661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90000"/>
              </a:lnSpc>
            </a:pPr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r">
              <a:lnSpc>
                <a:spcPct val="90000"/>
              </a:lnSpc>
            </a:pPr>
            <a:r>
              <a:rPr lang="en-SE" sz="4000" dirty="0">
                <a:latin typeface="Rubik Medium" pitchFamily="2" charset="-79"/>
                <a:cs typeface="Rubik Medium" pitchFamily="2" charset="-79"/>
              </a:rPr>
              <a:t>16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936D81-C0C9-FB11-06DF-B859F089DA4A}"/>
              </a:ext>
            </a:extLst>
          </p:cNvPr>
          <p:cNvSpPr txBox="1"/>
          <p:nvPr/>
        </p:nvSpPr>
        <p:spPr>
          <a:xfrm>
            <a:off x="1735416" y="360496"/>
            <a:ext cx="96824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latin typeface="Rubik Medium" pitchFamily="2" charset="-79"/>
                <a:cs typeface="Rubik Medium" pitchFamily="2" charset="-79"/>
              </a:rPr>
              <a:t>HIV Infections</a:t>
            </a:r>
            <a:br>
              <a:rPr lang="en-SE" sz="4400" dirty="0">
                <a:latin typeface="Rubik Medium" pitchFamily="2" charset="-79"/>
                <a:cs typeface="Rubik Medium" pitchFamily="2" charset="-79"/>
              </a:rPr>
            </a:br>
            <a:r>
              <a:rPr lang="en-SE" dirty="0">
                <a:latin typeface="Rubik Light" pitchFamily="2" charset="-79"/>
                <a:cs typeface="Rubik Light" pitchFamily="2" charset="-79"/>
              </a:rPr>
              <a:t>New HIV infections per 100,000 people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0B69E1C-1201-D2EE-6EF1-C8FAD06DA39F}"/>
              </a:ext>
            </a:extLst>
          </p:cNvPr>
          <p:cNvSpPr/>
          <p:nvPr/>
        </p:nvSpPr>
        <p:spPr>
          <a:xfrm>
            <a:off x="3031237" y="3850047"/>
            <a:ext cx="5226795" cy="1474595"/>
          </a:xfrm>
          <a:prstGeom prst="roundRect">
            <a:avLst/>
          </a:prstGeom>
          <a:solidFill>
            <a:srgbClr val="FFCA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Rubik Light" pitchFamily="2" charset="-79"/>
                <a:cs typeface="Rubik Light" pitchFamily="2" charset="-79"/>
              </a:rPr>
              <a:t>More info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g</a:t>
            </a:r>
            <a:r>
              <a:rPr lang="en-SE" sz="4000" dirty="0">
                <a:solidFill>
                  <a:schemeClr val="bg1"/>
                </a:solidFill>
                <a:latin typeface="Rubik Medium" pitchFamily="2" charset="-79"/>
                <a:cs typeface="Rubik Medium" pitchFamily="2" charset="-79"/>
              </a:rPr>
              <a:t>apminder.org/58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37A937-0FC8-3648-F23A-48BC96153AE0}"/>
              </a:ext>
            </a:extLst>
          </p:cNvPr>
          <p:cNvSpPr txBox="1"/>
          <p:nvPr/>
        </p:nvSpPr>
        <p:spPr>
          <a:xfrm>
            <a:off x="10064435" y="6590095"/>
            <a:ext cx="2127565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57DF3C-5F00-CC67-E36A-93D4AC5DD1BE}"/>
              </a:ext>
            </a:extLst>
          </p:cNvPr>
          <p:cNvSpPr txBox="1"/>
          <p:nvPr/>
        </p:nvSpPr>
        <p:spPr>
          <a:xfrm>
            <a:off x="11793" y="6538980"/>
            <a:ext cx="397740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sz="10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Source: UNAIDS and IHME</a:t>
            </a:r>
            <a:endParaRPr lang="en-SE" sz="1000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</p:spTree>
    <p:extLst>
      <p:ext uri="{BB962C8B-B14F-4D97-AF65-F5344CB8AC3E}">
        <p14:creationId xmlns:p14="http://schemas.microsoft.com/office/powerpoint/2010/main" val="1074670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1C457B-ED22-8100-49BE-AD1C1A076633}"/>
              </a:ext>
            </a:extLst>
          </p:cNvPr>
          <p:cNvSpPr txBox="1"/>
          <p:nvPr/>
        </p:nvSpPr>
        <p:spPr>
          <a:xfrm>
            <a:off x="878774" y="2062036"/>
            <a:ext cx="1043841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These slides are part of </a:t>
            </a:r>
            <a:r>
              <a:rPr lang="en-GB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Gapminder’s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free teaching materials for an updated fact-based worldview.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Available under Creative Common BY License.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Which means you can copy, edit and share them as you like,</a:t>
            </a:r>
            <a:b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</a:b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as long as you mention: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CF2086-A9C4-187F-7E20-F2DE2D89A892}"/>
              </a:ext>
            </a:extLst>
          </p:cNvPr>
          <p:cNvSpPr txBox="1"/>
          <p:nvPr/>
        </p:nvSpPr>
        <p:spPr>
          <a:xfrm>
            <a:off x="3248303" y="3923056"/>
            <a:ext cx="5699352" cy="58477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3200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gapminder.org/58</a:t>
            </a:r>
          </a:p>
        </p:txBody>
      </p:sp>
      <p:sp>
        <p:nvSpPr>
          <p:cNvPr id="7" name="Shape 818">
            <a:extLst>
              <a:ext uri="{FF2B5EF4-FFF2-40B4-BE49-F238E27FC236}">
                <a16:creationId xmlns:a16="http://schemas.microsoft.com/office/drawing/2014/main" id="{AF7BFA2A-D8A3-7663-BA3F-8FF22C7D052E}"/>
              </a:ext>
            </a:extLst>
          </p:cNvPr>
          <p:cNvSpPr txBox="1"/>
          <p:nvPr/>
        </p:nvSpPr>
        <p:spPr>
          <a:xfrm>
            <a:off x="4681595" y="1582698"/>
            <a:ext cx="2832769" cy="3586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2400" b="0" i="0" u="none" strike="noStrike" cap="none" baseline="0" dirty="0">
                <a:solidFill>
                  <a:srgbClr val="FFCA34"/>
                </a:solidFill>
                <a:latin typeface="Rubik" pitchFamily="2" charset="-79"/>
                <a:ea typeface="Trebuchet MS"/>
                <a:cs typeface="Rubik" pitchFamily="2" charset="-79"/>
                <a:sym typeface="Trebuchet MS"/>
              </a:rPr>
              <a:t>FREE LICENSE</a:t>
            </a:r>
          </a:p>
        </p:txBody>
      </p:sp>
      <p:pic>
        <p:nvPicPr>
          <p:cNvPr id="8" name="Shape 823">
            <a:extLst>
              <a:ext uri="{FF2B5EF4-FFF2-40B4-BE49-F238E27FC236}">
                <a16:creationId xmlns:a16="http://schemas.microsoft.com/office/drawing/2014/main" id="{C4981E05-D519-E997-BE14-3E68AD93784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90145" y="574390"/>
            <a:ext cx="5415669" cy="7318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83E112-1650-D6A1-0AA8-41746AA39BB9}"/>
              </a:ext>
            </a:extLst>
          </p:cNvPr>
          <p:cNvSpPr txBox="1"/>
          <p:nvPr/>
        </p:nvSpPr>
        <p:spPr>
          <a:xfrm>
            <a:off x="1994123" y="4767470"/>
            <a:ext cx="820771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SzPts val="4100"/>
            </a:pPr>
            <a:r>
              <a:rPr lang="en-GB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ubik Light" pitchFamily="2" charset="-79"/>
                <a:ea typeface="Rubik Medium"/>
                <a:cs typeface="Rubik Light" pitchFamily="2" charset="-79"/>
                <a:sym typeface="Rubik Medium"/>
              </a:rPr>
              <a:t>The world keeps changing, please visit the link above to get an updated version of this slideshow and to use our free visualization tools and links to the data sources.</a:t>
            </a:r>
          </a:p>
        </p:txBody>
      </p:sp>
    </p:spTree>
    <p:extLst>
      <p:ext uri="{BB962C8B-B14F-4D97-AF65-F5344CB8AC3E}">
        <p14:creationId xmlns:p14="http://schemas.microsoft.com/office/powerpoint/2010/main" val="233616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02BD4D-1F20-97CE-FB26-5A4B1200CA21}"/>
              </a:ext>
            </a:extLst>
          </p:cNvPr>
          <p:cNvSpPr txBox="1"/>
          <p:nvPr/>
        </p:nvSpPr>
        <p:spPr>
          <a:xfrm>
            <a:off x="23150" y="6465765"/>
            <a:ext cx="674990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sv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Data: UNAIDS, IHME</a:t>
            </a:r>
            <a:endParaRPr lang="en-SE" dirty="0">
              <a:ln/>
              <a:solidFill>
                <a:schemeClr val="bg1">
                  <a:lumMod val="50000"/>
                </a:schemeClr>
              </a:solidFill>
              <a:latin typeface="Rubik-Light"/>
              <a:cs typeface="Rubik-Light"/>
              <a:sym typeface="Rubik-Light"/>
              <a:rtl val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4C9879-5A1F-616A-632B-0A8DBE9E7ABA}"/>
              </a:ext>
            </a:extLst>
          </p:cNvPr>
          <p:cNvSpPr txBox="1"/>
          <p:nvPr/>
        </p:nvSpPr>
        <p:spPr>
          <a:xfrm>
            <a:off x="8829302" y="6465765"/>
            <a:ext cx="3339548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M</a:t>
            </a:r>
            <a:r>
              <a:rPr lang="en-SE" dirty="0">
                <a:ln/>
                <a:solidFill>
                  <a:schemeClr val="bg1">
                    <a:lumMod val="50000"/>
                  </a:schemeClr>
                </a:solidFill>
                <a:latin typeface="Rubik-Light"/>
                <a:cs typeface="Rubik-Light"/>
                <a:sym typeface="Rubik-Light"/>
                <a:rtl val="0"/>
              </a:rPr>
              <a:t>ore info: gapminder.org/58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6A237FE-AD92-D393-20D9-A3B52870F217}"/>
              </a:ext>
            </a:extLst>
          </p:cNvPr>
          <p:cNvSpPr txBox="1"/>
          <p:nvPr/>
        </p:nvSpPr>
        <p:spPr>
          <a:xfrm>
            <a:off x="1537552" y="89122"/>
            <a:ext cx="96824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4400" dirty="0">
                <a:solidFill>
                  <a:srgbClr val="D83B4A"/>
                </a:solidFill>
                <a:latin typeface="Rubik Medium" pitchFamily="2" charset="-79"/>
                <a:cs typeface="Rubik Medium" pitchFamily="2" charset="-79"/>
              </a:rPr>
              <a:t>HIV Infections</a:t>
            </a:r>
            <a:br>
              <a:rPr lang="en-SE" sz="4400" dirty="0">
                <a:solidFill>
                  <a:srgbClr val="D83B4A"/>
                </a:solidFill>
                <a:latin typeface="Rubik Medium" pitchFamily="2" charset="-79"/>
                <a:cs typeface="Rubik Medium" pitchFamily="2" charset="-79"/>
              </a:rPr>
            </a:br>
            <a:r>
              <a:rPr lang="en-SE" sz="2400" dirty="0">
                <a:solidFill>
                  <a:srgbClr val="D83B4A"/>
                </a:solidFill>
                <a:latin typeface="Rubik Light" pitchFamily="2" charset="-79"/>
                <a:cs typeface="Rubik Light" pitchFamily="2" charset="-79"/>
              </a:rPr>
              <a:t>New HIV infections per 100,000 people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EBDC456-C737-74F4-FD9D-BA2192C580BE}"/>
              </a:ext>
            </a:extLst>
          </p:cNvPr>
          <p:cNvSpPr txBox="1"/>
          <p:nvPr/>
        </p:nvSpPr>
        <p:spPr>
          <a:xfrm>
            <a:off x="4507612" y="1306372"/>
            <a:ext cx="58797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Fewer</a:t>
            </a:r>
            <a:r>
              <a:rPr lang="sv-SE" sz="5400" dirty="0">
                <a:latin typeface="Rubik Light" pitchFamily="2" charset="-79"/>
                <a:cs typeface="Rubik Light" pitchFamily="2" charset="-79"/>
              </a:rPr>
              <a:t> HIV </a:t>
            </a:r>
            <a:r>
              <a:rPr lang="sv-SE" sz="5400" dirty="0" err="1">
                <a:latin typeface="Rubik Light" pitchFamily="2" charset="-79"/>
                <a:cs typeface="Rubik Light" pitchFamily="2" charset="-79"/>
              </a:rPr>
              <a:t>infections</a:t>
            </a:r>
            <a:r>
              <a:rPr lang="sv-SE" sz="5400" dirty="0">
                <a:latin typeface="Rubik Light" pitchFamily="2" charset="-79"/>
                <a:cs typeface="Rubik Light" pitchFamily="2" charset="-79"/>
              </a:rPr>
              <a:t>!</a:t>
            </a:r>
            <a:endParaRPr lang="en-SE" sz="3200" dirty="0">
              <a:latin typeface="Rubik Light" pitchFamily="2" charset="-79"/>
              <a:cs typeface="Rubik Light" pitchFamily="2" charset="-79"/>
            </a:endParaRPr>
          </a:p>
        </p:txBody>
      </p:sp>
      <p:sp>
        <p:nvSpPr>
          <p:cNvPr id="137" name="Freeform 136">
            <a:extLst>
              <a:ext uri="{FF2B5EF4-FFF2-40B4-BE49-F238E27FC236}">
                <a16:creationId xmlns:a16="http://schemas.microsoft.com/office/drawing/2014/main" id="{D71369D8-3DD7-7350-29AE-21C6504BFDEE}"/>
              </a:ext>
            </a:extLst>
          </p:cNvPr>
          <p:cNvSpPr/>
          <p:nvPr/>
        </p:nvSpPr>
        <p:spPr>
          <a:xfrm>
            <a:off x="1817986" y="1522996"/>
            <a:ext cx="8560514" cy="4506347"/>
          </a:xfrm>
          <a:custGeom>
            <a:avLst/>
            <a:gdLst>
              <a:gd name="connsiteX0" fmla="*/ 0 w 7445828"/>
              <a:gd name="connsiteY0" fmla="*/ 2620387 h 2656069"/>
              <a:gd name="connsiteX1" fmla="*/ 177642 w 7445828"/>
              <a:gd name="connsiteY1" fmla="*/ 2601469 h 2656069"/>
              <a:gd name="connsiteX2" fmla="*/ 354798 w 7445828"/>
              <a:gd name="connsiteY2" fmla="*/ 2572533 h 2656069"/>
              <a:gd name="connsiteX3" fmla="*/ 531946 w 7445828"/>
              <a:gd name="connsiteY3" fmla="*/ 2528260 h 2656069"/>
              <a:gd name="connsiteX4" fmla="*/ 709102 w 7445828"/>
              <a:gd name="connsiteY4" fmla="*/ 2460522 h 2656069"/>
              <a:gd name="connsiteX5" fmla="*/ 886743 w 7445828"/>
              <a:gd name="connsiteY5" fmla="*/ 2356883 h 2656069"/>
              <a:gd name="connsiteX6" fmla="*/ 1063899 w 7445828"/>
              <a:gd name="connsiteY6" fmla="*/ 2198315 h 2656069"/>
              <a:gd name="connsiteX7" fmla="*/ 1241055 w 7445828"/>
              <a:gd name="connsiteY7" fmla="*/ 1955702 h 2656069"/>
              <a:gd name="connsiteX8" fmla="*/ 1418203 w 7445828"/>
              <a:gd name="connsiteY8" fmla="*/ 1584513 h 2656069"/>
              <a:gd name="connsiteX9" fmla="*/ 1595845 w 7445828"/>
              <a:gd name="connsiteY9" fmla="*/ 1016584 h 2656069"/>
              <a:gd name="connsiteX10" fmla="*/ 1773001 w 7445828"/>
              <a:gd name="connsiteY10" fmla="*/ 591567 h 2656069"/>
              <a:gd name="connsiteX11" fmla="*/ 1950157 w 7445828"/>
              <a:gd name="connsiteY11" fmla="*/ 386830 h 2656069"/>
              <a:gd name="connsiteX12" fmla="*/ 2127313 w 7445828"/>
              <a:gd name="connsiteY12" fmla="*/ 224339 h 2656069"/>
              <a:gd name="connsiteX13" fmla="*/ 2304947 w 7445828"/>
              <a:gd name="connsiteY13" fmla="*/ 126285 h 2656069"/>
              <a:gd name="connsiteX14" fmla="*/ 2482102 w 7445828"/>
              <a:gd name="connsiteY14" fmla="*/ 0 h 2656069"/>
              <a:gd name="connsiteX15" fmla="*/ 2659258 w 7445828"/>
              <a:gd name="connsiteY15" fmla="*/ 26879 h 2656069"/>
              <a:gd name="connsiteX16" fmla="*/ 2836414 w 7445828"/>
              <a:gd name="connsiteY16" fmla="*/ 74727 h 2656069"/>
              <a:gd name="connsiteX17" fmla="*/ 3014056 w 7445828"/>
              <a:gd name="connsiteY17" fmla="*/ 139649 h 2656069"/>
              <a:gd name="connsiteX18" fmla="*/ 3191212 w 7445828"/>
              <a:gd name="connsiteY18" fmla="*/ 251333 h 2656069"/>
              <a:gd name="connsiteX19" fmla="*/ 3368360 w 7445828"/>
              <a:gd name="connsiteY19" fmla="*/ 375781 h 2656069"/>
              <a:gd name="connsiteX20" fmla="*/ 3545516 w 7445828"/>
              <a:gd name="connsiteY20" fmla="*/ 493528 h 2656069"/>
              <a:gd name="connsiteX21" fmla="*/ 3723157 w 7445828"/>
              <a:gd name="connsiteY21" fmla="*/ 603854 h 2656069"/>
              <a:gd name="connsiteX22" fmla="*/ 3900313 w 7445828"/>
              <a:gd name="connsiteY22" fmla="*/ 694615 h 2656069"/>
              <a:gd name="connsiteX23" fmla="*/ 4077469 w 7445828"/>
              <a:gd name="connsiteY23" fmla="*/ 774115 h 2656069"/>
              <a:gd name="connsiteX24" fmla="*/ 4254617 w 7445828"/>
              <a:gd name="connsiteY24" fmla="*/ 835592 h 2656069"/>
              <a:gd name="connsiteX25" fmla="*/ 4432259 w 7445828"/>
              <a:gd name="connsiteY25" fmla="*/ 904149 h 2656069"/>
              <a:gd name="connsiteX26" fmla="*/ 4609415 w 7445828"/>
              <a:gd name="connsiteY26" fmla="*/ 984635 h 2656069"/>
              <a:gd name="connsiteX27" fmla="*/ 4786571 w 7445828"/>
              <a:gd name="connsiteY27" fmla="*/ 1058178 h 2656069"/>
              <a:gd name="connsiteX28" fmla="*/ 4963727 w 7445828"/>
              <a:gd name="connsiteY28" fmla="*/ 1124588 h 2656069"/>
              <a:gd name="connsiteX29" fmla="*/ 5141360 w 7445828"/>
              <a:gd name="connsiteY29" fmla="*/ 1187073 h 2656069"/>
              <a:gd name="connsiteX30" fmla="*/ 5318517 w 7445828"/>
              <a:gd name="connsiteY30" fmla="*/ 1237888 h 2656069"/>
              <a:gd name="connsiteX31" fmla="*/ 5495672 w 7445828"/>
              <a:gd name="connsiteY31" fmla="*/ 1292914 h 2656069"/>
              <a:gd name="connsiteX32" fmla="*/ 5672828 w 7445828"/>
              <a:gd name="connsiteY32" fmla="*/ 1353465 h 2656069"/>
              <a:gd name="connsiteX33" fmla="*/ 5850470 w 7445828"/>
              <a:gd name="connsiteY33" fmla="*/ 1412293 h 2656069"/>
              <a:gd name="connsiteX34" fmla="*/ 6027626 w 7445828"/>
              <a:gd name="connsiteY34" fmla="*/ 1468723 h 2656069"/>
              <a:gd name="connsiteX35" fmla="*/ 6204774 w 7445828"/>
              <a:gd name="connsiteY35" fmla="*/ 1523446 h 2656069"/>
              <a:gd name="connsiteX36" fmla="*/ 6381929 w 7445828"/>
              <a:gd name="connsiteY36" fmla="*/ 1568174 h 2656069"/>
              <a:gd name="connsiteX37" fmla="*/ 6559572 w 7445828"/>
              <a:gd name="connsiteY37" fmla="*/ 1629977 h 2656069"/>
              <a:gd name="connsiteX38" fmla="*/ 6736727 w 7445828"/>
              <a:gd name="connsiteY38" fmla="*/ 1681148 h 2656069"/>
              <a:gd name="connsiteX39" fmla="*/ 6913883 w 7445828"/>
              <a:gd name="connsiteY39" fmla="*/ 1734550 h 2656069"/>
              <a:gd name="connsiteX40" fmla="*/ 7091031 w 7445828"/>
              <a:gd name="connsiteY40" fmla="*/ 1787709 h 2656069"/>
              <a:gd name="connsiteX41" fmla="*/ 7268673 w 7445828"/>
              <a:gd name="connsiteY41" fmla="*/ 1838031 h 2656069"/>
              <a:gd name="connsiteX42" fmla="*/ 7445829 w 7445828"/>
              <a:gd name="connsiteY42" fmla="*/ 1889012 h 2656069"/>
              <a:gd name="connsiteX43" fmla="*/ 7445829 w 7445828"/>
              <a:gd name="connsiteY43" fmla="*/ 2656070 h 2656069"/>
              <a:gd name="connsiteX44" fmla="*/ 7268673 w 7445828"/>
              <a:gd name="connsiteY44" fmla="*/ 2656070 h 2656069"/>
              <a:gd name="connsiteX45" fmla="*/ 7091031 w 7445828"/>
              <a:gd name="connsiteY45" fmla="*/ 2656070 h 2656069"/>
              <a:gd name="connsiteX46" fmla="*/ 6913883 w 7445828"/>
              <a:gd name="connsiteY46" fmla="*/ 2656070 h 2656069"/>
              <a:gd name="connsiteX47" fmla="*/ 6736727 w 7445828"/>
              <a:gd name="connsiteY47" fmla="*/ 2656070 h 2656069"/>
              <a:gd name="connsiteX48" fmla="*/ 6559572 w 7445828"/>
              <a:gd name="connsiteY48" fmla="*/ 2656070 h 2656069"/>
              <a:gd name="connsiteX49" fmla="*/ 6381929 w 7445828"/>
              <a:gd name="connsiteY49" fmla="*/ 2656070 h 2656069"/>
              <a:gd name="connsiteX50" fmla="*/ 6204774 w 7445828"/>
              <a:gd name="connsiteY50" fmla="*/ 2656070 h 2656069"/>
              <a:gd name="connsiteX51" fmla="*/ 6027626 w 7445828"/>
              <a:gd name="connsiteY51" fmla="*/ 2656070 h 2656069"/>
              <a:gd name="connsiteX52" fmla="*/ 5850470 w 7445828"/>
              <a:gd name="connsiteY52" fmla="*/ 2656070 h 2656069"/>
              <a:gd name="connsiteX53" fmla="*/ 5672828 w 7445828"/>
              <a:gd name="connsiteY53" fmla="*/ 2656070 h 2656069"/>
              <a:gd name="connsiteX54" fmla="*/ 5495672 w 7445828"/>
              <a:gd name="connsiteY54" fmla="*/ 2656070 h 2656069"/>
              <a:gd name="connsiteX55" fmla="*/ 5318517 w 7445828"/>
              <a:gd name="connsiteY55" fmla="*/ 2656070 h 2656069"/>
              <a:gd name="connsiteX56" fmla="*/ 5141360 w 7445828"/>
              <a:gd name="connsiteY56" fmla="*/ 2656070 h 2656069"/>
              <a:gd name="connsiteX57" fmla="*/ 4963727 w 7445828"/>
              <a:gd name="connsiteY57" fmla="*/ 2656070 h 2656069"/>
              <a:gd name="connsiteX58" fmla="*/ 4786571 w 7445828"/>
              <a:gd name="connsiteY58" fmla="*/ 2656070 h 2656069"/>
              <a:gd name="connsiteX59" fmla="*/ 4609415 w 7445828"/>
              <a:gd name="connsiteY59" fmla="*/ 2656070 h 2656069"/>
              <a:gd name="connsiteX60" fmla="*/ 4432259 w 7445828"/>
              <a:gd name="connsiteY60" fmla="*/ 2656070 h 2656069"/>
              <a:gd name="connsiteX61" fmla="*/ 4254617 w 7445828"/>
              <a:gd name="connsiteY61" fmla="*/ 2656070 h 2656069"/>
              <a:gd name="connsiteX62" fmla="*/ 4077469 w 7445828"/>
              <a:gd name="connsiteY62" fmla="*/ 2656070 h 2656069"/>
              <a:gd name="connsiteX63" fmla="*/ 3900313 w 7445828"/>
              <a:gd name="connsiteY63" fmla="*/ 2656070 h 2656069"/>
              <a:gd name="connsiteX64" fmla="*/ 3723157 w 7445828"/>
              <a:gd name="connsiteY64" fmla="*/ 2656070 h 2656069"/>
              <a:gd name="connsiteX65" fmla="*/ 3545516 w 7445828"/>
              <a:gd name="connsiteY65" fmla="*/ 2656070 h 2656069"/>
              <a:gd name="connsiteX66" fmla="*/ 3368360 w 7445828"/>
              <a:gd name="connsiteY66" fmla="*/ 2656070 h 2656069"/>
              <a:gd name="connsiteX67" fmla="*/ 3191212 w 7445828"/>
              <a:gd name="connsiteY67" fmla="*/ 2656070 h 2656069"/>
              <a:gd name="connsiteX68" fmla="*/ 3014056 w 7445828"/>
              <a:gd name="connsiteY68" fmla="*/ 2656070 h 2656069"/>
              <a:gd name="connsiteX69" fmla="*/ 2836414 w 7445828"/>
              <a:gd name="connsiteY69" fmla="*/ 2656070 h 2656069"/>
              <a:gd name="connsiteX70" fmla="*/ 2659258 w 7445828"/>
              <a:gd name="connsiteY70" fmla="*/ 2656070 h 2656069"/>
              <a:gd name="connsiteX71" fmla="*/ 2482102 w 7445828"/>
              <a:gd name="connsiteY71" fmla="*/ 2656070 h 2656069"/>
              <a:gd name="connsiteX72" fmla="*/ 2304947 w 7445828"/>
              <a:gd name="connsiteY72" fmla="*/ 2656070 h 2656069"/>
              <a:gd name="connsiteX73" fmla="*/ 2127313 w 7445828"/>
              <a:gd name="connsiteY73" fmla="*/ 2656070 h 2656069"/>
              <a:gd name="connsiteX74" fmla="*/ 1950157 w 7445828"/>
              <a:gd name="connsiteY74" fmla="*/ 2656070 h 2656069"/>
              <a:gd name="connsiteX75" fmla="*/ 1773001 w 7445828"/>
              <a:gd name="connsiteY75" fmla="*/ 2656070 h 2656069"/>
              <a:gd name="connsiteX76" fmla="*/ 1595845 w 7445828"/>
              <a:gd name="connsiteY76" fmla="*/ 2656070 h 2656069"/>
              <a:gd name="connsiteX77" fmla="*/ 1418203 w 7445828"/>
              <a:gd name="connsiteY77" fmla="*/ 2656070 h 2656069"/>
              <a:gd name="connsiteX78" fmla="*/ 1241055 w 7445828"/>
              <a:gd name="connsiteY78" fmla="*/ 2656070 h 2656069"/>
              <a:gd name="connsiteX79" fmla="*/ 1063899 w 7445828"/>
              <a:gd name="connsiteY79" fmla="*/ 2656070 h 2656069"/>
              <a:gd name="connsiteX80" fmla="*/ 886743 w 7445828"/>
              <a:gd name="connsiteY80" fmla="*/ 2656070 h 2656069"/>
              <a:gd name="connsiteX81" fmla="*/ 709102 w 7445828"/>
              <a:gd name="connsiteY81" fmla="*/ 2656070 h 2656069"/>
              <a:gd name="connsiteX82" fmla="*/ 531946 w 7445828"/>
              <a:gd name="connsiteY82" fmla="*/ 2656070 h 2656069"/>
              <a:gd name="connsiteX83" fmla="*/ 354798 w 7445828"/>
              <a:gd name="connsiteY83" fmla="*/ 2656070 h 2656069"/>
              <a:gd name="connsiteX84" fmla="*/ 177642 w 7445828"/>
              <a:gd name="connsiteY84" fmla="*/ 2656070 h 2656069"/>
              <a:gd name="connsiteX85" fmla="*/ 0 w 7445828"/>
              <a:gd name="connsiteY85" fmla="*/ 2656070 h 2656069"/>
              <a:gd name="csX0" fmla="*/ 0 w 7566599"/>
              <a:gd name="csY0" fmla="*/ 2620387 h 2656070"/>
              <a:gd name="csX1" fmla="*/ 177642 w 7566599"/>
              <a:gd name="csY1" fmla="*/ 2601469 h 2656070"/>
              <a:gd name="csX2" fmla="*/ 354798 w 7566599"/>
              <a:gd name="csY2" fmla="*/ 2572533 h 2656070"/>
              <a:gd name="csX3" fmla="*/ 531946 w 7566599"/>
              <a:gd name="csY3" fmla="*/ 2528260 h 2656070"/>
              <a:gd name="csX4" fmla="*/ 709102 w 7566599"/>
              <a:gd name="csY4" fmla="*/ 2460522 h 2656070"/>
              <a:gd name="csX5" fmla="*/ 886743 w 7566599"/>
              <a:gd name="csY5" fmla="*/ 2356883 h 2656070"/>
              <a:gd name="csX6" fmla="*/ 1063899 w 7566599"/>
              <a:gd name="csY6" fmla="*/ 2198315 h 2656070"/>
              <a:gd name="csX7" fmla="*/ 1241055 w 7566599"/>
              <a:gd name="csY7" fmla="*/ 1955702 h 2656070"/>
              <a:gd name="csX8" fmla="*/ 1418203 w 7566599"/>
              <a:gd name="csY8" fmla="*/ 1584513 h 2656070"/>
              <a:gd name="csX9" fmla="*/ 1595845 w 7566599"/>
              <a:gd name="csY9" fmla="*/ 1016584 h 2656070"/>
              <a:gd name="csX10" fmla="*/ 1773001 w 7566599"/>
              <a:gd name="csY10" fmla="*/ 591567 h 2656070"/>
              <a:gd name="csX11" fmla="*/ 1950157 w 7566599"/>
              <a:gd name="csY11" fmla="*/ 386830 h 2656070"/>
              <a:gd name="csX12" fmla="*/ 2127313 w 7566599"/>
              <a:gd name="csY12" fmla="*/ 224339 h 2656070"/>
              <a:gd name="csX13" fmla="*/ 2304947 w 7566599"/>
              <a:gd name="csY13" fmla="*/ 126285 h 2656070"/>
              <a:gd name="csX14" fmla="*/ 2482102 w 7566599"/>
              <a:gd name="csY14" fmla="*/ 0 h 2656070"/>
              <a:gd name="csX15" fmla="*/ 2659258 w 7566599"/>
              <a:gd name="csY15" fmla="*/ 26879 h 2656070"/>
              <a:gd name="csX16" fmla="*/ 2836414 w 7566599"/>
              <a:gd name="csY16" fmla="*/ 74727 h 2656070"/>
              <a:gd name="csX17" fmla="*/ 3014056 w 7566599"/>
              <a:gd name="csY17" fmla="*/ 139649 h 2656070"/>
              <a:gd name="csX18" fmla="*/ 3191212 w 7566599"/>
              <a:gd name="csY18" fmla="*/ 251333 h 2656070"/>
              <a:gd name="csX19" fmla="*/ 3368360 w 7566599"/>
              <a:gd name="csY19" fmla="*/ 375781 h 2656070"/>
              <a:gd name="csX20" fmla="*/ 3545516 w 7566599"/>
              <a:gd name="csY20" fmla="*/ 493528 h 2656070"/>
              <a:gd name="csX21" fmla="*/ 3723157 w 7566599"/>
              <a:gd name="csY21" fmla="*/ 603854 h 2656070"/>
              <a:gd name="csX22" fmla="*/ 3900313 w 7566599"/>
              <a:gd name="csY22" fmla="*/ 694615 h 2656070"/>
              <a:gd name="csX23" fmla="*/ 4077469 w 7566599"/>
              <a:gd name="csY23" fmla="*/ 774115 h 2656070"/>
              <a:gd name="csX24" fmla="*/ 4254617 w 7566599"/>
              <a:gd name="csY24" fmla="*/ 835592 h 2656070"/>
              <a:gd name="csX25" fmla="*/ 4432259 w 7566599"/>
              <a:gd name="csY25" fmla="*/ 904149 h 2656070"/>
              <a:gd name="csX26" fmla="*/ 4609415 w 7566599"/>
              <a:gd name="csY26" fmla="*/ 984635 h 2656070"/>
              <a:gd name="csX27" fmla="*/ 4786571 w 7566599"/>
              <a:gd name="csY27" fmla="*/ 1058178 h 2656070"/>
              <a:gd name="csX28" fmla="*/ 4963727 w 7566599"/>
              <a:gd name="csY28" fmla="*/ 1124588 h 2656070"/>
              <a:gd name="csX29" fmla="*/ 5141360 w 7566599"/>
              <a:gd name="csY29" fmla="*/ 1187073 h 2656070"/>
              <a:gd name="csX30" fmla="*/ 5318517 w 7566599"/>
              <a:gd name="csY30" fmla="*/ 1237888 h 2656070"/>
              <a:gd name="csX31" fmla="*/ 5495672 w 7566599"/>
              <a:gd name="csY31" fmla="*/ 1292914 h 2656070"/>
              <a:gd name="csX32" fmla="*/ 5672828 w 7566599"/>
              <a:gd name="csY32" fmla="*/ 1353465 h 2656070"/>
              <a:gd name="csX33" fmla="*/ 5850470 w 7566599"/>
              <a:gd name="csY33" fmla="*/ 1412293 h 2656070"/>
              <a:gd name="csX34" fmla="*/ 6027626 w 7566599"/>
              <a:gd name="csY34" fmla="*/ 1468723 h 2656070"/>
              <a:gd name="csX35" fmla="*/ 6204774 w 7566599"/>
              <a:gd name="csY35" fmla="*/ 1523446 h 2656070"/>
              <a:gd name="csX36" fmla="*/ 6381929 w 7566599"/>
              <a:gd name="csY36" fmla="*/ 1568174 h 2656070"/>
              <a:gd name="csX37" fmla="*/ 6559572 w 7566599"/>
              <a:gd name="csY37" fmla="*/ 1629977 h 2656070"/>
              <a:gd name="csX38" fmla="*/ 6736727 w 7566599"/>
              <a:gd name="csY38" fmla="*/ 1681148 h 2656070"/>
              <a:gd name="csX39" fmla="*/ 6913883 w 7566599"/>
              <a:gd name="csY39" fmla="*/ 1734550 h 2656070"/>
              <a:gd name="csX40" fmla="*/ 7091031 w 7566599"/>
              <a:gd name="csY40" fmla="*/ 1787709 h 2656070"/>
              <a:gd name="csX41" fmla="*/ 7268673 w 7566599"/>
              <a:gd name="csY41" fmla="*/ 1838031 h 2656070"/>
              <a:gd name="csX42" fmla="*/ 7566599 w 7566599"/>
              <a:gd name="csY42" fmla="*/ 1926268 h 2656070"/>
              <a:gd name="csX43" fmla="*/ 7445829 w 7566599"/>
              <a:gd name="csY43" fmla="*/ 2656070 h 2656070"/>
              <a:gd name="csX44" fmla="*/ 7268673 w 7566599"/>
              <a:gd name="csY44" fmla="*/ 2656070 h 2656070"/>
              <a:gd name="csX45" fmla="*/ 7091031 w 7566599"/>
              <a:gd name="csY45" fmla="*/ 2656070 h 2656070"/>
              <a:gd name="csX46" fmla="*/ 6913883 w 7566599"/>
              <a:gd name="csY46" fmla="*/ 2656070 h 2656070"/>
              <a:gd name="csX47" fmla="*/ 6736727 w 7566599"/>
              <a:gd name="csY47" fmla="*/ 2656070 h 2656070"/>
              <a:gd name="csX48" fmla="*/ 6559572 w 7566599"/>
              <a:gd name="csY48" fmla="*/ 2656070 h 2656070"/>
              <a:gd name="csX49" fmla="*/ 6381929 w 7566599"/>
              <a:gd name="csY49" fmla="*/ 2656070 h 2656070"/>
              <a:gd name="csX50" fmla="*/ 6204774 w 7566599"/>
              <a:gd name="csY50" fmla="*/ 2656070 h 2656070"/>
              <a:gd name="csX51" fmla="*/ 6027626 w 7566599"/>
              <a:gd name="csY51" fmla="*/ 2656070 h 2656070"/>
              <a:gd name="csX52" fmla="*/ 5850470 w 7566599"/>
              <a:gd name="csY52" fmla="*/ 2656070 h 2656070"/>
              <a:gd name="csX53" fmla="*/ 5672828 w 7566599"/>
              <a:gd name="csY53" fmla="*/ 2656070 h 2656070"/>
              <a:gd name="csX54" fmla="*/ 5495672 w 7566599"/>
              <a:gd name="csY54" fmla="*/ 2656070 h 2656070"/>
              <a:gd name="csX55" fmla="*/ 5318517 w 7566599"/>
              <a:gd name="csY55" fmla="*/ 2656070 h 2656070"/>
              <a:gd name="csX56" fmla="*/ 5141360 w 7566599"/>
              <a:gd name="csY56" fmla="*/ 2656070 h 2656070"/>
              <a:gd name="csX57" fmla="*/ 4963727 w 7566599"/>
              <a:gd name="csY57" fmla="*/ 2656070 h 2656070"/>
              <a:gd name="csX58" fmla="*/ 4786571 w 7566599"/>
              <a:gd name="csY58" fmla="*/ 2656070 h 2656070"/>
              <a:gd name="csX59" fmla="*/ 4609415 w 7566599"/>
              <a:gd name="csY59" fmla="*/ 2656070 h 2656070"/>
              <a:gd name="csX60" fmla="*/ 4432259 w 7566599"/>
              <a:gd name="csY60" fmla="*/ 2656070 h 2656070"/>
              <a:gd name="csX61" fmla="*/ 4254617 w 7566599"/>
              <a:gd name="csY61" fmla="*/ 2656070 h 2656070"/>
              <a:gd name="csX62" fmla="*/ 4077469 w 7566599"/>
              <a:gd name="csY62" fmla="*/ 2656070 h 2656070"/>
              <a:gd name="csX63" fmla="*/ 3900313 w 7566599"/>
              <a:gd name="csY63" fmla="*/ 2656070 h 2656070"/>
              <a:gd name="csX64" fmla="*/ 3723157 w 7566599"/>
              <a:gd name="csY64" fmla="*/ 2656070 h 2656070"/>
              <a:gd name="csX65" fmla="*/ 3545516 w 7566599"/>
              <a:gd name="csY65" fmla="*/ 2656070 h 2656070"/>
              <a:gd name="csX66" fmla="*/ 3368360 w 7566599"/>
              <a:gd name="csY66" fmla="*/ 2656070 h 2656070"/>
              <a:gd name="csX67" fmla="*/ 3191212 w 7566599"/>
              <a:gd name="csY67" fmla="*/ 2656070 h 2656070"/>
              <a:gd name="csX68" fmla="*/ 3014056 w 7566599"/>
              <a:gd name="csY68" fmla="*/ 2656070 h 2656070"/>
              <a:gd name="csX69" fmla="*/ 2836414 w 7566599"/>
              <a:gd name="csY69" fmla="*/ 2656070 h 2656070"/>
              <a:gd name="csX70" fmla="*/ 2659258 w 7566599"/>
              <a:gd name="csY70" fmla="*/ 2656070 h 2656070"/>
              <a:gd name="csX71" fmla="*/ 2482102 w 7566599"/>
              <a:gd name="csY71" fmla="*/ 2656070 h 2656070"/>
              <a:gd name="csX72" fmla="*/ 2304947 w 7566599"/>
              <a:gd name="csY72" fmla="*/ 2656070 h 2656070"/>
              <a:gd name="csX73" fmla="*/ 2127313 w 7566599"/>
              <a:gd name="csY73" fmla="*/ 2656070 h 2656070"/>
              <a:gd name="csX74" fmla="*/ 1950157 w 7566599"/>
              <a:gd name="csY74" fmla="*/ 2656070 h 2656070"/>
              <a:gd name="csX75" fmla="*/ 1773001 w 7566599"/>
              <a:gd name="csY75" fmla="*/ 2656070 h 2656070"/>
              <a:gd name="csX76" fmla="*/ 1595845 w 7566599"/>
              <a:gd name="csY76" fmla="*/ 2656070 h 2656070"/>
              <a:gd name="csX77" fmla="*/ 1418203 w 7566599"/>
              <a:gd name="csY77" fmla="*/ 2656070 h 2656070"/>
              <a:gd name="csX78" fmla="*/ 1241055 w 7566599"/>
              <a:gd name="csY78" fmla="*/ 2656070 h 2656070"/>
              <a:gd name="csX79" fmla="*/ 1063899 w 7566599"/>
              <a:gd name="csY79" fmla="*/ 2656070 h 2656070"/>
              <a:gd name="csX80" fmla="*/ 886743 w 7566599"/>
              <a:gd name="csY80" fmla="*/ 2656070 h 2656070"/>
              <a:gd name="csX81" fmla="*/ 709102 w 7566599"/>
              <a:gd name="csY81" fmla="*/ 2656070 h 2656070"/>
              <a:gd name="csX82" fmla="*/ 531946 w 7566599"/>
              <a:gd name="csY82" fmla="*/ 2656070 h 2656070"/>
              <a:gd name="csX83" fmla="*/ 354798 w 7566599"/>
              <a:gd name="csY83" fmla="*/ 2656070 h 2656070"/>
              <a:gd name="csX84" fmla="*/ 177642 w 7566599"/>
              <a:gd name="csY84" fmla="*/ 2656070 h 2656070"/>
              <a:gd name="csX85" fmla="*/ 0 w 7566599"/>
              <a:gd name="csY85" fmla="*/ 2656070 h 2656070"/>
              <a:gd name="csX86" fmla="*/ 0 w 7566599"/>
              <a:gd name="csY86" fmla="*/ 2620387 h 2656070"/>
              <a:gd name="csX0" fmla="*/ 0 w 7566599"/>
              <a:gd name="csY0" fmla="*/ 2620387 h 2662280"/>
              <a:gd name="csX1" fmla="*/ 177642 w 7566599"/>
              <a:gd name="csY1" fmla="*/ 2601469 h 2662280"/>
              <a:gd name="csX2" fmla="*/ 354798 w 7566599"/>
              <a:gd name="csY2" fmla="*/ 2572533 h 2662280"/>
              <a:gd name="csX3" fmla="*/ 531946 w 7566599"/>
              <a:gd name="csY3" fmla="*/ 2528260 h 2662280"/>
              <a:gd name="csX4" fmla="*/ 709102 w 7566599"/>
              <a:gd name="csY4" fmla="*/ 2460522 h 2662280"/>
              <a:gd name="csX5" fmla="*/ 886743 w 7566599"/>
              <a:gd name="csY5" fmla="*/ 2356883 h 2662280"/>
              <a:gd name="csX6" fmla="*/ 1063899 w 7566599"/>
              <a:gd name="csY6" fmla="*/ 2198315 h 2662280"/>
              <a:gd name="csX7" fmla="*/ 1241055 w 7566599"/>
              <a:gd name="csY7" fmla="*/ 1955702 h 2662280"/>
              <a:gd name="csX8" fmla="*/ 1418203 w 7566599"/>
              <a:gd name="csY8" fmla="*/ 1584513 h 2662280"/>
              <a:gd name="csX9" fmla="*/ 1595845 w 7566599"/>
              <a:gd name="csY9" fmla="*/ 1016584 h 2662280"/>
              <a:gd name="csX10" fmla="*/ 1773001 w 7566599"/>
              <a:gd name="csY10" fmla="*/ 591567 h 2662280"/>
              <a:gd name="csX11" fmla="*/ 1950157 w 7566599"/>
              <a:gd name="csY11" fmla="*/ 386830 h 2662280"/>
              <a:gd name="csX12" fmla="*/ 2127313 w 7566599"/>
              <a:gd name="csY12" fmla="*/ 224339 h 2662280"/>
              <a:gd name="csX13" fmla="*/ 2304947 w 7566599"/>
              <a:gd name="csY13" fmla="*/ 126285 h 2662280"/>
              <a:gd name="csX14" fmla="*/ 2482102 w 7566599"/>
              <a:gd name="csY14" fmla="*/ 0 h 2662280"/>
              <a:gd name="csX15" fmla="*/ 2659258 w 7566599"/>
              <a:gd name="csY15" fmla="*/ 26879 h 2662280"/>
              <a:gd name="csX16" fmla="*/ 2836414 w 7566599"/>
              <a:gd name="csY16" fmla="*/ 74727 h 2662280"/>
              <a:gd name="csX17" fmla="*/ 3014056 w 7566599"/>
              <a:gd name="csY17" fmla="*/ 139649 h 2662280"/>
              <a:gd name="csX18" fmla="*/ 3191212 w 7566599"/>
              <a:gd name="csY18" fmla="*/ 251333 h 2662280"/>
              <a:gd name="csX19" fmla="*/ 3368360 w 7566599"/>
              <a:gd name="csY19" fmla="*/ 375781 h 2662280"/>
              <a:gd name="csX20" fmla="*/ 3545516 w 7566599"/>
              <a:gd name="csY20" fmla="*/ 493528 h 2662280"/>
              <a:gd name="csX21" fmla="*/ 3723157 w 7566599"/>
              <a:gd name="csY21" fmla="*/ 603854 h 2662280"/>
              <a:gd name="csX22" fmla="*/ 3900313 w 7566599"/>
              <a:gd name="csY22" fmla="*/ 694615 h 2662280"/>
              <a:gd name="csX23" fmla="*/ 4077469 w 7566599"/>
              <a:gd name="csY23" fmla="*/ 774115 h 2662280"/>
              <a:gd name="csX24" fmla="*/ 4254617 w 7566599"/>
              <a:gd name="csY24" fmla="*/ 835592 h 2662280"/>
              <a:gd name="csX25" fmla="*/ 4432259 w 7566599"/>
              <a:gd name="csY25" fmla="*/ 904149 h 2662280"/>
              <a:gd name="csX26" fmla="*/ 4609415 w 7566599"/>
              <a:gd name="csY26" fmla="*/ 984635 h 2662280"/>
              <a:gd name="csX27" fmla="*/ 4786571 w 7566599"/>
              <a:gd name="csY27" fmla="*/ 1058178 h 2662280"/>
              <a:gd name="csX28" fmla="*/ 4963727 w 7566599"/>
              <a:gd name="csY28" fmla="*/ 1124588 h 2662280"/>
              <a:gd name="csX29" fmla="*/ 5141360 w 7566599"/>
              <a:gd name="csY29" fmla="*/ 1187073 h 2662280"/>
              <a:gd name="csX30" fmla="*/ 5318517 w 7566599"/>
              <a:gd name="csY30" fmla="*/ 1237888 h 2662280"/>
              <a:gd name="csX31" fmla="*/ 5495672 w 7566599"/>
              <a:gd name="csY31" fmla="*/ 1292914 h 2662280"/>
              <a:gd name="csX32" fmla="*/ 5672828 w 7566599"/>
              <a:gd name="csY32" fmla="*/ 1353465 h 2662280"/>
              <a:gd name="csX33" fmla="*/ 5850470 w 7566599"/>
              <a:gd name="csY33" fmla="*/ 1412293 h 2662280"/>
              <a:gd name="csX34" fmla="*/ 6027626 w 7566599"/>
              <a:gd name="csY34" fmla="*/ 1468723 h 2662280"/>
              <a:gd name="csX35" fmla="*/ 6204774 w 7566599"/>
              <a:gd name="csY35" fmla="*/ 1523446 h 2662280"/>
              <a:gd name="csX36" fmla="*/ 6381929 w 7566599"/>
              <a:gd name="csY36" fmla="*/ 1568174 h 2662280"/>
              <a:gd name="csX37" fmla="*/ 6559572 w 7566599"/>
              <a:gd name="csY37" fmla="*/ 1629977 h 2662280"/>
              <a:gd name="csX38" fmla="*/ 6736727 w 7566599"/>
              <a:gd name="csY38" fmla="*/ 1681148 h 2662280"/>
              <a:gd name="csX39" fmla="*/ 6913883 w 7566599"/>
              <a:gd name="csY39" fmla="*/ 1734550 h 2662280"/>
              <a:gd name="csX40" fmla="*/ 7091031 w 7566599"/>
              <a:gd name="csY40" fmla="*/ 1787709 h 2662280"/>
              <a:gd name="csX41" fmla="*/ 7268673 w 7566599"/>
              <a:gd name="csY41" fmla="*/ 1838031 h 2662280"/>
              <a:gd name="csX42" fmla="*/ 7566599 w 7566599"/>
              <a:gd name="csY42" fmla="*/ 1926268 h 2662280"/>
              <a:gd name="csX43" fmla="*/ 7557309 w 7566599"/>
              <a:gd name="csY43" fmla="*/ 2662280 h 2662280"/>
              <a:gd name="csX44" fmla="*/ 7268673 w 7566599"/>
              <a:gd name="csY44" fmla="*/ 2656070 h 2662280"/>
              <a:gd name="csX45" fmla="*/ 7091031 w 7566599"/>
              <a:gd name="csY45" fmla="*/ 2656070 h 2662280"/>
              <a:gd name="csX46" fmla="*/ 6913883 w 7566599"/>
              <a:gd name="csY46" fmla="*/ 2656070 h 2662280"/>
              <a:gd name="csX47" fmla="*/ 6736727 w 7566599"/>
              <a:gd name="csY47" fmla="*/ 2656070 h 2662280"/>
              <a:gd name="csX48" fmla="*/ 6559572 w 7566599"/>
              <a:gd name="csY48" fmla="*/ 2656070 h 2662280"/>
              <a:gd name="csX49" fmla="*/ 6381929 w 7566599"/>
              <a:gd name="csY49" fmla="*/ 2656070 h 2662280"/>
              <a:gd name="csX50" fmla="*/ 6204774 w 7566599"/>
              <a:gd name="csY50" fmla="*/ 2656070 h 2662280"/>
              <a:gd name="csX51" fmla="*/ 6027626 w 7566599"/>
              <a:gd name="csY51" fmla="*/ 2656070 h 2662280"/>
              <a:gd name="csX52" fmla="*/ 5850470 w 7566599"/>
              <a:gd name="csY52" fmla="*/ 2656070 h 2662280"/>
              <a:gd name="csX53" fmla="*/ 5672828 w 7566599"/>
              <a:gd name="csY53" fmla="*/ 2656070 h 2662280"/>
              <a:gd name="csX54" fmla="*/ 5495672 w 7566599"/>
              <a:gd name="csY54" fmla="*/ 2656070 h 2662280"/>
              <a:gd name="csX55" fmla="*/ 5318517 w 7566599"/>
              <a:gd name="csY55" fmla="*/ 2656070 h 2662280"/>
              <a:gd name="csX56" fmla="*/ 5141360 w 7566599"/>
              <a:gd name="csY56" fmla="*/ 2656070 h 2662280"/>
              <a:gd name="csX57" fmla="*/ 4963727 w 7566599"/>
              <a:gd name="csY57" fmla="*/ 2656070 h 2662280"/>
              <a:gd name="csX58" fmla="*/ 4786571 w 7566599"/>
              <a:gd name="csY58" fmla="*/ 2656070 h 2662280"/>
              <a:gd name="csX59" fmla="*/ 4609415 w 7566599"/>
              <a:gd name="csY59" fmla="*/ 2656070 h 2662280"/>
              <a:gd name="csX60" fmla="*/ 4432259 w 7566599"/>
              <a:gd name="csY60" fmla="*/ 2656070 h 2662280"/>
              <a:gd name="csX61" fmla="*/ 4254617 w 7566599"/>
              <a:gd name="csY61" fmla="*/ 2656070 h 2662280"/>
              <a:gd name="csX62" fmla="*/ 4077469 w 7566599"/>
              <a:gd name="csY62" fmla="*/ 2656070 h 2662280"/>
              <a:gd name="csX63" fmla="*/ 3900313 w 7566599"/>
              <a:gd name="csY63" fmla="*/ 2656070 h 2662280"/>
              <a:gd name="csX64" fmla="*/ 3723157 w 7566599"/>
              <a:gd name="csY64" fmla="*/ 2656070 h 2662280"/>
              <a:gd name="csX65" fmla="*/ 3545516 w 7566599"/>
              <a:gd name="csY65" fmla="*/ 2656070 h 2662280"/>
              <a:gd name="csX66" fmla="*/ 3368360 w 7566599"/>
              <a:gd name="csY66" fmla="*/ 2656070 h 2662280"/>
              <a:gd name="csX67" fmla="*/ 3191212 w 7566599"/>
              <a:gd name="csY67" fmla="*/ 2656070 h 2662280"/>
              <a:gd name="csX68" fmla="*/ 3014056 w 7566599"/>
              <a:gd name="csY68" fmla="*/ 2656070 h 2662280"/>
              <a:gd name="csX69" fmla="*/ 2836414 w 7566599"/>
              <a:gd name="csY69" fmla="*/ 2656070 h 2662280"/>
              <a:gd name="csX70" fmla="*/ 2659258 w 7566599"/>
              <a:gd name="csY70" fmla="*/ 2656070 h 2662280"/>
              <a:gd name="csX71" fmla="*/ 2482102 w 7566599"/>
              <a:gd name="csY71" fmla="*/ 2656070 h 2662280"/>
              <a:gd name="csX72" fmla="*/ 2304947 w 7566599"/>
              <a:gd name="csY72" fmla="*/ 2656070 h 2662280"/>
              <a:gd name="csX73" fmla="*/ 2127313 w 7566599"/>
              <a:gd name="csY73" fmla="*/ 2656070 h 2662280"/>
              <a:gd name="csX74" fmla="*/ 1950157 w 7566599"/>
              <a:gd name="csY74" fmla="*/ 2656070 h 2662280"/>
              <a:gd name="csX75" fmla="*/ 1773001 w 7566599"/>
              <a:gd name="csY75" fmla="*/ 2656070 h 2662280"/>
              <a:gd name="csX76" fmla="*/ 1595845 w 7566599"/>
              <a:gd name="csY76" fmla="*/ 2656070 h 2662280"/>
              <a:gd name="csX77" fmla="*/ 1418203 w 7566599"/>
              <a:gd name="csY77" fmla="*/ 2656070 h 2662280"/>
              <a:gd name="csX78" fmla="*/ 1241055 w 7566599"/>
              <a:gd name="csY78" fmla="*/ 2656070 h 2662280"/>
              <a:gd name="csX79" fmla="*/ 1063899 w 7566599"/>
              <a:gd name="csY79" fmla="*/ 2656070 h 2662280"/>
              <a:gd name="csX80" fmla="*/ 886743 w 7566599"/>
              <a:gd name="csY80" fmla="*/ 2656070 h 2662280"/>
              <a:gd name="csX81" fmla="*/ 709102 w 7566599"/>
              <a:gd name="csY81" fmla="*/ 2656070 h 2662280"/>
              <a:gd name="csX82" fmla="*/ 531946 w 7566599"/>
              <a:gd name="csY82" fmla="*/ 2656070 h 2662280"/>
              <a:gd name="csX83" fmla="*/ 354798 w 7566599"/>
              <a:gd name="csY83" fmla="*/ 2656070 h 2662280"/>
              <a:gd name="csX84" fmla="*/ 177642 w 7566599"/>
              <a:gd name="csY84" fmla="*/ 2656070 h 2662280"/>
              <a:gd name="csX85" fmla="*/ 0 w 7566599"/>
              <a:gd name="csY85" fmla="*/ 2656070 h 2662280"/>
              <a:gd name="csX86" fmla="*/ 0 w 7566599"/>
              <a:gd name="csY86" fmla="*/ 2620387 h 26622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</a:cxnLst>
            <a:rect l="l" t="t" r="r" b="b"/>
            <a:pathLst>
              <a:path w="7566599" h="2662280">
                <a:moveTo>
                  <a:pt x="0" y="2620387"/>
                </a:moveTo>
                <a:lnTo>
                  <a:pt x="177642" y="2601469"/>
                </a:lnTo>
                <a:lnTo>
                  <a:pt x="354798" y="2572533"/>
                </a:lnTo>
                <a:lnTo>
                  <a:pt x="531946" y="2528260"/>
                </a:lnTo>
                <a:lnTo>
                  <a:pt x="709102" y="2460522"/>
                </a:lnTo>
                <a:lnTo>
                  <a:pt x="886743" y="2356883"/>
                </a:lnTo>
                <a:lnTo>
                  <a:pt x="1063899" y="2198315"/>
                </a:lnTo>
                <a:lnTo>
                  <a:pt x="1241055" y="1955702"/>
                </a:lnTo>
                <a:lnTo>
                  <a:pt x="1418203" y="1584513"/>
                </a:lnTo>
                <a:lnTo>
                  <a:pt x="1595845" y="1016584"/>
                </a:lnTo>
                <a:lnTo>
                  <a:pt x="1773001" y="591567"/>
                </a:lnTo>
                <a:lnTo>
                  <a:pt x="1950157" y="386830"/>
                </a:lnTo>
                <a:lnTo>
                  <a:pt x="2127313" y="224339"/>
                </a:lnTo>
                <a:lnTo>
                  <a:pt x="2304947" y="126285"/>
                </a:lnTo>
                <a:lnTo>
                  <a:pt x="2482102" y="0"/>
                </a:lnTo>
                <a:lnTo>
                  <a:pt x="2659258" y="26879"/>
                </a:lnTo>
                <a:lnTo>
                  <a:pt x="2836414" y="74727"/>
                </a:lnTo>
                <a:lnTo>
                  <a:pt x="3014056" y="139649"/>
                </a:lnTo>
                <a:lnTo>
                  <a:pt x="3191212" y="251333"/>
                </a:lnTo>
                <a:lnTo>
                  <a:pt x="3368360" y="375781"/>
                </a:lnTo>
                <a:lnTo>
                  <a:pt x="3545516" y="493528"/>
                </a:lnTo>
                <a:lnTo>
                  <a:pt x="3723157" y="603854"/>
                </a:lnTo>
                <a:lnTo>
                  <a:pt x="3900313" y="694615"/>
                </a:lnTo>
                <a:lnTo>
                  <a:pt x="4077469" y="774115"/>
                </a:lnTo>
                <a:lnTo>
                  <a:pt x="4254617" y="835592"/>
                </a:lnTo>
                <a:lnTo>
                  <a:pt x="4432259" y="904149"/>
                </a:lnTo>
                <a:lnTo>
                  <a:pt x="4609415" y="984635"/>
                </a:lnTo>
                <a:lnTo>
                  <a:pt x="4786571" y="1058178"/>
                </a:lnTo>
                <a:lnTo>
                  <a:pt x="4963727" y="1124588"/>
                </a:lnTo>
                <a:lnTo>
                  <a:pt x="5141360" y="1187073"/>
                </a:lnTo>
                <a:lnTo>
                  <a:pt x="5318517" y="1237888"/>
                </a:lnTo>
                <a:lnTo>
                  <a:pt x="5495672" y="1292914"/>
                </a:lnTo>
                <a:lnTo>
                  <a:pt x="5672828" y="1353465"/>
                </a:lnTo>
                <a:lnTo>
                  <a:pt x="5850470" y="1412293"/>
                </a:lnTo>
                <a:lnTo>
                  <a:pt x="6027626" y="1468723"/>
                </a:lnTo>
                <a:lnTo>
                  <a:pt x="6204774" y="1523446"/>
                </a:lnTo>
                <a:lnTo>
                  <a:pt x="6381929" y="1568174"/>
                </a:lnTo>
                <a:lnTo>
                  <a:pt x="6559572" y="1629977"/>
                </a:lnTo>
                <a:lnTo>
                  <a:pt x="6736727" y="1681148"/>
                </a:lnTo>
                <a:lnTo>
                  <a:pt x="6913883" y="1734550"/>
                </a:lnTo>
                <a:lnTo>
                  <a:pt x="7091031" y="1787709"/>
                </a:lnTo>
                <a:lnTo>
                  <a:pt x="7268673" y="1838031"/>
                </a:lnTo>
                <a:lnTo>
                  <a:pt x="7566599" y="1926268"/>
                </a:lnTo>
                <a:lnTo>
                  <a:pt x="7557309" y="2662280"/>
                </a:lnTo>
                <a:lnTo>
                  <a:pt x="7268673" y="2656070"/>
                </a:lnTo>
                <a:lnTo>
                  <a:pt x="7091031" y="2656070"/>
                </a:lnTo>
                <a:lnTo>
                  <a:pt x="6913883" y="2656070"/>
                </a:lnTo>
                <a:lnTo>
                  <a:pt x="6736727" y="2656070"/>
                </a:lnTo>
                <a:lnTo>
                  <a:pt x="6559572" y="2656070"/>
                </a:lnTo>
                <a:lnTo>
                  <a:pt x="6381929" y="2656070"/>
                </a:lnTo>
                <a:lnTo>
                  <a:pt x="6204774" y="2656070"/>
                </a:lnTo>
                <a:lnTo>
                  <a:pt x="6027626" y="2656070"/>
                </a:lnTo>
                <a:lnTo>
                  <a:pt x="5850470" y="2656070"/>
                </a:lnTo>
                <a:lnTo>
                  <a:pt x="5672828" y="2656070"/>
                </a:lnTo>
                <a:lnTo>
                  <a:pt x="5495672" y="2656070"/>
                </a:lnTo>
                <a:lnTo>
                  <a:pt x="5318517" y="2656070"/>
                </a:lnTo>
                <a:lnTo>
                  <a:pt x="5141360" y="2656070"/>
                </a:lnTo>
                <a:lnTo>
                  <a:pt x="4963727" y="2656070"/>
                </a:lnTo>
                <a:lnTo>
                  <a:pt x="4786571" y="2656070"/>
                </a:lnTo>
                <a:lnTo>
                  <a:pt x="4609415" y="2656070"/>
                </a:lnTo>
                <a:lnTo>
                  <a:pt x="4432259" y="2656070"/>
                </a:lnTo>
                <a:lnTo>
                  <a:pt x="4254617" y="2656070"/>
                </a:lnTo>
                <a:lnTo>
                  <a:pt x="4077469" y="2656070"/>
                </a:lnTo>
                <a:lnTo>
                  <a:pt x="3900313" y="2656070"/>
                </a:lnTo>
                <a:lnTo>
                  <a:pt x="3723157" y="2656070"/>
                </a:lnTo>
                <a:lnTo>
                  <a:pt x="3545516" y="2656070"/>
                </a:lnTo>
                <a:lnTo>
                  <a:pt x="3368360" y="2656070"/>
                </a:lnTo>
                <a:lnTo>
                  <a:pt x="3191212" y="2656070"/>
                </a:lnTo>
                <a:lnTo>
                  <a:pt x="3014056" y="2656070"/>
                </a:lnTo>
                <a:lnTo>
                  <a:pt x="2836414" y="2656070"/>
                </a:lnTo>
                <a:lnTo>
                  <a:pt x="2659258" y="2656070"/>
                </a:lnTo>
                <a:lnTo>
                  <a:pt x="2482102" y="2656070"/>
                </a:lnTo>
                <a:lnTo>
                  <a:pt x="2304947" y="2656070"/>
                </a:lnTo>
                <a:lnTo>
                  <a:pt x="2127313" y="2656070"/>
                </a:lnTo>
                <a:lnTo>
                  <a:pt x="1950157" y="2656070"/>
                </a:lnTo>
                <a:lnTo>
                  <a:pt x="1773001" y="2656070"/>
                </a:lnTo>
                <a:lnTo>
                  <a:pt x="1595845" y="2656070"/>
                </a:lnTo>
                <a:lnTo>
                  <a:pt x="1418203" y="2656070"/>
                </a:lnTo>
                <a:lnTo>
                  <a:pt x="1241055" y="2656070"/>
                </a:lnTo>
                <a:lnTo>
                  <a:pt x="1063899" y="2656070"/>
                </a:lnTo>
                <a:lnTo>
                  <a:pt x="886743" y="2656070"/>
                </a:lnTo>
                <a:lnTo>
                  <a:pt x="709102" y="2656070"/>
                </a:lnTo>
                <a:lnTo>
                  <a:pt x="531946" y="2656070"/>
                </a:lnTo>
                <a:lnTo>
                  <a:pt x="354798" y="2656070"/>
                </a:lnTo>
                <a:lnTo>
                  <a:pt x="177642" y="2656070"/>
                </a:lnTo>
                <a:lnTo>
                  <a:pt x="0" y="2656070"/>
                </a:lnTo>
                <a:lnTo>
                  <a:pt x="0" y="2620387"/>
                </a:lnTo>
                <a:close/>
              </a:path>
            </a:pathLst>
          </a:custGeom>
          <a:solidFill>
            <a:srgbClr val="FD8F8F"/>
          </a:solidFill>
          <a:ln w="7838" cap="flat">
            <a:noFill/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38" name="Freeform 137">
            <a:extLst>
              <a:ext uri="{FF2B5EF4-FFF2-40B4-BE49-F238E27FC236}">
                <a16:creationId xmlns:a16="http://schemas.microsoft.com/office/drawing/2014/main" id="{1CADD6E7-E460-DCEB-068C-B7C56D2903D8}"/>
              </a:ext>
            </a:extLst>
          </p:cNvPr>
          <p:cNvSpPr/>
          <p:nvPr/>
        </p:nvSpPr>
        <p:spPr>
          <a:xfrm>
            <a:off x="4630047" y="1551509"/>
            <a:ext cx="5689312" cy="3239504"/>
          </a:xfrm>
          <a:custGeom>
            <a:avLst/>
            <a:gdLst>
              <a:gd name="connsiteX0" fmla="*/ 1 w 7445828"/>
              <a:gd name="connsiteY0" fmla="*/ 2620388 h 2620387"/>
              <a:gd name="connsiteX1" fmla="*/ 177642 w 7445828"/>
              <a:gd name="connsiteY1" fmla="*/ 2601469 h 2620387"/>
              <a:gd name="connsiteX2" fmla="*/ 354798 w 7445828"/>
              <a:gd name="connsiteY2" fmla="*/ 2572533 h 2620387"/>
              <a:gd name="connsiteX3" fmla="*/ 531946 w 7445828"/>
              <a:gd name="connsiteY3" fmla="*/ 2528260 h 2620387"/>
              <a:gd name="connsiteX4" fmla="*/ 709102 w 7445828"/>
              <a:gd name="connsiteY4" fmla="*/ 2460523 h 2620387"/>
              <a:gd name="connsiteX5" fmla="*/ 886744 w 7445828"/>
              <a:gd name="connsiteY5" fmla="*/ 2356883 h 2620387"/>
              <a:gd name="connsiteX6" fmla="*/ 1063900 w 7445828"/>
              <a:gd name="connsiteY6" fmla="*/ 2198316 h 2620387"/>
              <a:gd name="connsiteX7" fmla="*/ 1241056 w 7445828"/>
              <a:gd name="connsiteY7" fmla="*/ 1955703 h 2620387"/>
              <a:gd name="connsiteX8" fmla="*/ 1418204 w 7445828"/>
              <a:gd name="connsiteY8" fmla="*/ 1584513 h 2620387"/>
              <a:gd name="connsiteX9" fmla="*/ 1595845 w 7445828"/>
              <a:gd name="connsiteY9" fmla="*/ 1016585 h 2620387"/>
              <a:gd name="connsiteX10" fmla="*/ 1773001 w 7445828"/>
              <a:gd name="connsiteY10" fmla="*/ 591568 h 2620387"/>
              <a:gd name="connsiteX11" fmla="*/ 1950157 w 7445828"/>
              <a:gd name="connsiteY11" fmla="*/ 386830 h 2620387"/>
              <a:gd name="connsiteX12" fmla="*/ 2127313 w 7445828"/>
              <a:gd name="connsiteY12" fmla="*/ 224340 h 2620387"/>
              <a:gd name="connsiteX13" fmla="*/ 2304947 w 7445828"/>
              <a:gd name="connsiteY13" fmla="*/ 126285 h 2620387"/>
              <a:gd name="connsiteX14" fmla="*/ 2482103 w 7445828"/>
              <a:gd name="connsiteY14" fmla="*/ 1 h 2620387"/>
              <a:gd name="connsiteX15" fmla="*/ 2659259 w 7445828"/>
              <a:gd name="connsiteY15" fmla="*/ 26880 h 2620387"/>
              <a:gd name="connsiteX16" fmla="*/ 2836415 w 7445828"/>
              <a:gd name="connsiteY16" fmla="*/ 74727 h 2620387"/>
              <a:gd name="connsiteX17" fmla="*/ 3014056 w 7445828"/>
              <a:gd name="connsiteY17" fmla="*/ 139649 h 2620387"/>
              <a:gd name="connsiteX18" fmla="*/ 3191212 w 7445828"/>
              <a:gd name="connsiteY18" fmla="*/ 251333 h 2620387"/>
              <a:gd name="connsiteX19" fmla="*/ 3368360 w 7445828"/>
              <a:gd name="connsiteY19" fmla="*/ 375781 h 2620387"/>
              <a:gd name="connsiteX20" fmla="*/ 3545516 w 7445828"/>
              <a:gd name="connsiteY20" fmla="*/ 493529 h 2620387"/>
              <a:gd name="connsiteX21" fmla="*/ 3723158 w 7445828"/>
              <a:gd name="connsiteY21" fmla="*/ 603854 h 2620387"/>
              <a:gd name="connsiteX22" fmla="*/ 3900314 w 7445828"/>
              <a:gd name="connsiteY22" fmla="*/ 694616 h 2620387"/>
              <a:gd name="connsiteX23" fmla="*/ 4077470 w 7445828"/>
              <a:gd name="connsiteY23" fmla="*/ 774116 h 2620387"/>
              <a:gd name="connsiteX24" fmla="*/ 4254618 w 7445828"/>
              <a:gd name="connsiteY24" fmla="*/ 835593 h 2620387"/>
              <a:gd name="connsiteX25" fmla="*/ 4432260 w 7445828"/>
              <a:gd name="connsiteY25" fmla="*/ 904149 h 2620387"/>
              <a:gd name="connsiteX26" fmla="*/ 4609415 w 7445828"/>
              <a:gd name="connsiteY26" fmla="*/ 984636 h 2620387"/>
              <a:gd name="connsiteX27" fmla="*/ 4786571 w 7445828"/>
              <a:gd name="connsiteY27" fmla="*/ 1058179 h 2620387"/>
              <a:gd name="connsiteX28" fmla="*/ 4963727 w 7445828"/>
              <a:gd name="connsiteY28" fmla="*/ 1124588 h 2620387"/>
              <a:gd name="connsiteX29" fmla="*/ 5141361 w 7445828"/>
              <a:gd name="connsiteY29" fmla="*/ 1187074 h 2620387"/>
              <a:gd name="connsiteX30" fmla="*/ 5318517 w 7445828"/>
              <a:gd name="connsiteY30" fmla="*/ 1237888 h 2620387"/>
              <a:gd name="connsiteX31" fmla="*/ 5495673 w 7445828"/>
              <a:gd name="connsiteY31" fmla="*/ 1292915 h 2620387"/>
              <a:gd name="connsiteX32" fmla="*/ 5672829 w 7445828"/>
              <a:gd name="connsiteY32" fmla="*/ 1353465 h 2620387"/>
              <a:gd name="connsiteX33" fmla="*/ 5850470 w 7445828"/>
              <a:gd name="connsiteY33" fmla="*/ 1412293 h 2620387"/>
              <a:gd name="connsiteX34" fmla="*/ 6027626 w 7445828"/>
              <a:gd name="connsiteY34" fmla="*/ 1468724 h 2620387"/>
              <a:gd name="connsiteX35" fmla="*/ 6204774 w 7445828"/>
              <a:gd name="connsiteY35" fmla="*/ 1523446 h 2620387"/>
              <a:gd name="connsiteX36" fmla="*/ 6381930 w 7445828"/>
              <a:gd name="connsiteY36" fmla="*/ 1568175 h 2620387"/>
              <a:gd name="connsiteX37" fmla="*/ 6559572 w 7445828"/>
              <a:gd name="connsiteY37" fmla="*/ 1629977 h 2620387"/>
              <a:gd name="connsiteX38" fmla="*/ 6736728 w 7445828"/>
              <a:gd name="connsiteY38" fmla="*/ 1681149 h 2620387"/>
              <a:gd name="connsiteX39" fmla="*/ 6913884 w 7445828"/>
              <a:gd name="connsiteY39" fmla="*/ 1734551 h 2620387"/>
              <a:gd name="connsiteX40" fmla="*/ 7091032 w 7445828"/>
              <a:gd name="connsiteY40" fmla="*/ 1787710 h 2620387"/>
              <a:gd name="connsiteX41" fmla="*/ 7268673 w 7445828"/>
              <a:gd name="connsiteY41" fmla="*/ 1838031 h 2620387"/>
              <a:gd name="connsiteX42" fmla="*/ 7445829 w 7445828"/>
              <a:gd name="connsiteY42" fmla="*/ 1889012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127312 w 7445828"/>
              <a:gd name="connsiteY12" fmla="*/ 224339 h 2620387"/>
              <a:gd name="connsiteX13" fmla="*/ 2482102 w 7445828"/>
              <a:gd name="connsiteY13" fmla="*/ 0 h 2620387"/>
              <a:gd name="connsiteX14" fmla="*/ 2659258 w 7445828"/>
              <a:gd name="connsiteY14" fmla="*/ 26879 h 2620387"/>
              <a:gd name="connsiteX15" fmla="*/ 2836414 w 7445828"/>
              <a:gd name="connsiteY15" fmla="*/ 74726 h 2620387"/>
              <a:gd name="connsiteX16" fmla="*/ 3014055 w 7445828"/>
              <a:gd name="connsiteY16" fmla="*/ 139648 h 2620387"/>
              <a:gd name="connsiteX17" fmla="*/ 3191211 w 7445828"/>
              <a:gd name="connsiteY17" fmla="*/ 251332 h 2620387"/>
              <a:gd name="connsiteX18" fmla="*/ 3368359 w 7445828"/>
              <a:gd name="connsiteY18" fmla="*/ 375780 h 2620387"/>
              <a:gd name="connsiteX19" fmla="*/ 3545515 w 7445828"/>
              <a:gd name="connsiteY19" fmla="*/ 493528 h 2620387"/>
              <a:gd name="connsiteX20" fmla="*/ 3723157 w 7445828"/>
              <a:gd name="connsiteY20" fmla="*/ 603853 h 2620387"/>
              <a:gd name="connsiteX21" fmla="*/ 3900313 w 7445828"/>
              <a:gd name="connsiteY21" fmla="*/ 694615 h 2620387"/>
              <a:gd name="connsiteX22" fmla="*/ 4077469 w 7445828"/>
              <a:gd name="connsiteY22" fmla="*/ 774115 h 2620387"/>
              <a:gd name="connsiteX23" fmla="*/ 4254617 w 7445828"/>
              <a:gd name="connsiteY23" fmla="*/ 835592 h 2620387"/>
              <a:gd name="connsiteX24" fmla="*/ 4432259 w 7445828"/>
              <a:gd name="connsiteY24" fmla="*/ 904148 h 2620387"/>
              <a:gd name="connsiteX25" fmla="*/ 4609414 w 7445828"/>
              <a:gd name="connsiteY25" fmla="*/ 984635 h 2620387"/>
              <a:gd name="connsiteX26" fmla="*/ 4786570 w 7445828"/>
              <a:gd name="connsiteY26" fmla="*/ 1058178 h 2620387"/>
              <a:gd name="connsiteX27" fmla="*/ 4963726 w 7445828"/>
              <a:gd name="connsiteY27" fmla="*/ 1124587 h 2620387"/>
              <a:gd name="connsiteX28" fmla="*/ 5141360 w 7445828"/>
              <a:gd name="connsiteY28" fmla="*/ 1187073 h 2620387"/>
              <a:gd name="connsiteX29" fmla="*/ 5318516 w 7445828"/>
              <a:gd name="connsiteY29" fmla="*/ 1237887 h 2620387"/>
              <a:gd name="connsiteX30" fmla="*/ 5495672 w 7445828"/>
              <a:gd name="connsiteY30" fmla="*/ 1292914 h 2620387"/>
              <a:gd name="connsiteX31" fmla="*/ 5672828 w 7445828"/>
              <a:gd name="connsiteY31" fmla="*/ 1353464 h 2620387"/>
              <a:gd name="connsiteX32" fmla="*/ 5850469 w 7445828"/>
              <a:gd name="connsiteY32" fmla="*/ 1412292 h 2620387"/>
              <a:gd name="connsiteX33" fmla="*/ 6027625 w 7445828"/>
              <a:gd name="connsiteY33" fmla="*/ 1468723 h 2620387"/>
              <a:gd name="connsiteX34" fmla="*/ 6204773 w 7445828"/>
              <a:gd name="connsiteY34" fmla="*/ 1523445 h 2620387"/>
              <a:gd name="connsiteX35" fmla="*/ 6381929 w 7445828"/>
              <a:gd name="connsiteY35" fmla="*/ 1568174 h 2620387"/>
              <a:gd name="connsiteX36" fmla="*/ 6559571 w 7445828"/>
              <a:gd name="connsiteY36" fmla="*/ 1629976 h 2620387"/>
              <a:gd name="connsiteX37" fmla="*/ 6736727 w 7445828"/>
              <a:gd name="connsiteY37" fmla="*/ 1681148 h 2620387"/>
              <a:gd name="connsiteX38" fmla="*/ 6913883 w 7445828"/>
              <a:gd name="connsiteY38" fmla="*/ 1734550 h 2620387"/>
              <a:gd name="connsiteX39" fmla="*/ 7091031 w 7445828"/>
              <a:gd name="connsiteY39" fmla="*/ 1787709 h 2620387"/>
              <a:gd name="connsiteX40" fmla="*/ 7268672 w 7445828"/>
              <a:gd name="connsiteY40" fmla="*/ 1838030 h 2620387"/>
              <a:gd name="connsiteX41" fmla="*/ 7445828 w 7445828"/>
              <a:gd name="connsiteY4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1950156 w 7445828"/>
              <a:gd name="connsiteY11" fmla="*/ 386829 h 2620387"/>
              <a:gd name="connsiteX12" fmla="*/ 2482102 w 7445828"/>
              <a:gd name="connsiteY12" fmla="*/ 0 h 2620387"/>
              <a:gd name="connsiteX13" fmla="*/ 2659258 w 7445828"/>
              <a:gd name="connsiteY13" fmla="*/ 26879 h 2620387"/>
              <a:gd name="connsiteX14" fmla="*/ 2836414 w 7445828"/>
              <a:gd name="connsiteY14" fmla="*/ 74726 h 2620387"/>
              <a:gd name="connsiteX15" fmla="*/ 3014055 w 7445828"/>
              <a:gd name="connsiteY15" fmla="*/ 139648 h 2620387"/>
              <a:gd name="connsiteX16" fmla="*/ 3191211 w 7445828"/>
              <a:gd name="connsiteY16" fmla="*/ 251332 h 2620387"/>
              <a:gd name="connsiteX17" fmla="*/ 3368359 w 7445828"/>
              <a:gd name="connsiteY17" fmla="*/ 375780 h 2620387"/>
              <a:gd name="connsiteX18" fmla="*/ 3545515 w 7445828"/>
              <a:gd name="connsiteY18" fmla="*/ 493528 h 2620387"/>
              <a:gd name="connsiteX19" fmla="*/ 3723157 w 7445828"/>
              <a:gd name="connsiteY19" fmla="*/ 603853 h 2620387"/>
              <a:gd name="connsiteX20" fmla="*/ 3900313 w 7445828"/>
              <a:gd name="connsiteY20" fmla="*/ 694615 h 2620387"/>
              <a:gd name="connsiteX21" fmla="*/ 4077469 w 7445828"/>
              <a:gd name="connsiteY21" fmla="*/ 774115 h 2620387"/>
              <a:gd name="connsiteX22" fmla="*/ 4254617 w 7445828"/>
              <a:gd name="connsiteY22" fmla="*/ 835592 h 2620387"/>
              <a:gd name="connsiteX23" fmla="*/ 4432259 w 7445828"/>
              <a:gd name="connsiteY23" fmla="*/ 904148 h 2620387"/>
              <a:gd name="connsiteX24" fmla="*/ 4609414 w 7445828"/>
              <a:gd name="connsiteY24" fmla="*/ 984635 h 2620387"/>
              <a:gd name="connsiteX25" fmla="*/ 4786570 w 7445828"/>
              <a:gd name="connsiteY25" fmla="*/ 1058178 h 2620387"/>
              <a:gd name="connsiteX26" fmla="*/ 4963726 w 7445828"/>
              <a:gd name="connsiteY26" fmla="*/ 1124587 h 2620387"/>
              <a:gd name="connsiteX27" fmla="*/ 5141360 w 7445828"/>
              <a:gd name="connsiteY27" fmla="*/ 1187073 h 2620387"/>
              <a:gd name="connsiteX28" fmla="*/ 5318516 w 7445828"/>
              <a:gd name="connsiteY28" fmla="*/ 1237887 h 2620387"/>
              <a:gd name="connsiteX29" fmla="*/ 5495672 w 7445828"/>
              <a:gd name="connsiteY29" fmla="*/ 1292914 h 2620387"/>
              <a:gd name="connsiteX30" fmla="*/ 5672828 w 7445828"/>
              <a:gd name="connsiteY30" fmla="*/ 1353464 h 2620387"/>
              <a:gd name="connsiteX31" fmla="*/ 5850469 w 7445828"/>
              <a:gd name="connsiteY31" fmla="*/ 1412292 h 2620387"/>
              <a:gd name="connsiteX32" fmla="*/ 6027625 w 7445828"/>
              <a:gd name="connsiteY32" fmla="*/ 1468723 h 2620387"/>
              <a:gd name="connsiteX33" fmla="*/ 6204773 w 7445828"/>
              <a:gd name="connsiteY33" fmla="*/ 1523445 h 2620387"/>
              <a:gd name="connsiteX34" fmla="*/ 6381929 w 7445828"/>
              <a:gd name="connsiteY34" fmla="*/ 1568174 h 2620387"/>
              <a:gd name="connsiteX35" fmla="*/ 6559571 w 7445828"/>
              <a:gd name="connsiteY35" fmla="*/ 1629976 h 2620387"/>
              <a:gd name="connsiteX36" fmla="*/ 6736727 w 7445828"/>
              <a:gd name="connsiteY36" fmla="*/ 1681148 h 2620387"/>
              <a:gd name="connsiteX37" fmla="*/ 6913883 w 7445828"/>
              <a:gd name="connsiteY37" fmla="*/ 1734550 h 2620387"/>
              <a:gd name="connsiteX38" fmla="*/ 7091031 w 7445828"/>
              <a:gd name="connsiteY38" fmla="*/ 1787709 h 2620387"/>
              <a:gd name="connsiteX39" fmla="*/ 7268672 w 7445828"/>
              <a:gd name="connsiteY39" fmla="*/ 1838030 h 2620387"/>
              <a:gd name="connsiteX40" fmla="*/ 7445828 w 7445828"/>
              <a:gd name="connsiteY40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1773000 w 7445828"/>
              <a:gd name="connsiteY10" fmla="*/ 591567 h 2620387"/>
              <a:gd name="connsiteX11" fmla="*/ 2482102 w 7445828"/>
              <a:gd name="connsiteY11" fmla="*/ 0 h 2620387"/>
              <a:gd name="connsiteX12" fmla="*/ 2659258 w 7445828"/>
              <a:gd name="connsiteY12" fmla="*/ 26879 h 2620387"/>
              <a:gd name="connsiteX13" fmla="*/ 2836414 w 7445828"/>
              <a:gd name="connsiteY13" fmla="*/ 74726 h 2620387"/>
              <a:gd name="connsiteX14" fmla="*/ 3014055 w 7445828"/>
              <a:gd name="connsiteY14" fmla="*/ 139648 h 2620387"/>
              <a:gd name="connsiteX15" fmla="*/ 3191211 w 7445828"/>
              <a:gd name="connsiteY15" fmla="*/ 251332 h 2620387"/>
              <a:gd name="connsiteX16" fmla="*/ 3368359 w 7445828"/>
              <a:gd name="connsiteY16" fmla="*/ 375780 h 2620387"/>
              <a:gd name="connsiteX17" fmla="*/ 3545515 w 7445828"/>
              <a:gd name="connsiteY17" fmla="*/ 493528 h 2620387"/>
              <a:gd name="connsiteX18" fmla="*/ 3723157 w 7445828"/>
              <a:gd name="connsiteY18" fmla="*/ 603853 h 2620387"/>
              <a:gd name="connsiteX19" fmla="*/ 3900313 w 7445828"/>
              <a:gd name="connsiteY19" fmla="*/ 694615 h 2620387"/>
              <a:gd name="connsiteX20" fmla="*/ 4077469 w 7445828"/>
              <a:gd name="connsiteY20" fmla="*/ 774115 h 2620387"/>
              <a:gd name="connsiteX21" fmla="*/ 4254617 w 7445828"/>
              <a:gd name="connsiteY21" fmla="*/ 835592 h 2620387"/>
              <a:gd name="connsiteX22" fmla="*/ 4432259 w 7445828"/>
              <a:gd name="connsiteY22" fmla="*/ 904148 h 2620387"/>
              <a:gd name="connsiteX23" fmla="*/ 4609414 w 7445828"/>
              <a:gd name="connsiteY23" fmla="*/ 984635 h 2620387"/>
              <a:gd name="connsiteX24" fmla="*/ 4786570 w 7445828"/>
              <a:gd name="connsiteY24" fmla="*/ 1058178 h 2620387"/>
              <a:gd name="connsiteX25" fmla="*/ 4963726 w 7445828"/>
              <a:gd name="connsiteY25" fmla="*/ 1124587 h 2620387"/>
              <a:gd name="connsiteX26" fmla="*/ 5141360 w 7445828"/>
              <a:gd name="connsiteY26" fmla="*/ 1187073 h 2620387"/>
              <a:gd name="connsiteX27" fmla="*/ 5318516 w 7445828"/>
              <a:gd name="connsiteY27" fmla="*/ 1237887 h 2620387"/>
              <a:gd name="connsiteX28" fmla="*/ 5495672 w 7445828"/>
              <a:gd name="connsiteY28" fmla="*/ 1292914 h 2620387"/>
              <a:gd name="connsiteX29" fmla="*/ 5672828 w 7445828"/>
              <a:gd name="connsiteY29" fmla="*/ 1353464 h 2620387"/>
              <a:gd name="connsiteX30" fmla="*/ 5850469 w 7445828"/>
              <a:gd name="connsiteY30" fmla="*/ 1412292 h 2620387"/>
              <a:gd name="connsiteX31" fmla="*/ 6027625 w 7445828"/>
              <a:gd name="connsiteY31" fmla="*/ 1468723 h 2620387"/>
              <a:gd name="connsiteX32" fmla="*/ 6204773 w 7445828"/>
              <a:gd name="connsiteY32" fmla="*/ 1523445 h 2620387"/>
              <a:gd name="connsiteX33" fmla="*/ 6381929 w 7445828"/>
              <a:gd name="connsiteY33" fmla="*/ 1568174 h 2620387"/>
              <a:gd name="connsiteX34" fmla="*/ 6559571 w 7445828"/>
              <a:gd name="connsiteY34" fmla="*/ 1629976 h 2620387"/>
              <a:gd name="connsiteX35" fmla="*/ 6736727 w 7445828"/>
              <a:gd name="connsiteY35" fmla="*/ 1681148 h 2620387"/>
              <a:gd name="connsiteX36" fmla="*/ 6913883 w 7445828"/>
              <a:gd name="connsiteY36" fmla="*/ 1734550 h 2620387"/>
              <a:gd name="connsiteX37" fmla="*/ 7091031 w 7445828"/>
              <a:gd name="connsiteY37" fmla="*/ 1787709 h 2620387"/>
              <a:gd name="connsiteX38" fmla="*/ 7268672 w 7445828"/>
              <a:gd name="connsiteY38" fmla="*/ 1838030 h 2620387"/>
              <a:gd name="connsiteX39" fmla="*/ 7445828 w 7445828"/>
              <a:gd name="connsiteY39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1595844 w 7445828"/>
              <a:gd name="connsiteY9" fmla="*/ 1016584 h 2620387"/>
              <a:gd name="connsiteX10" fmla="*/ 2482102 w 7445828"/>
              <a:gd name="connsiteY10" fmla="*/ 0 h 2620387"/>
              <a:gd name="connsiteX11" fmla="*/ 2659258 w 7445828"/>
              <a:gd name="connsiteY11" fmla="*/ 26879 h 2620387"/>
              <a:gd name="connsiteX12" fmla="*/ 2836414 w 7445828"/>
              <a:gd name="connsiteY12" fmla="*/ 74726 h 2620387"/>
              <a:gd name="connsiteX13" fmla="*/ 3014055 w 7445828"/>
              <a:gd name="connsiteY13" fmla="*/ 139648 h 2620387"/>
              <a:gd name="connsiteX14" fmla="*/ 3191211 w 7445828"/>
              <a:gd name="connsiteY14" fmla="*/ 251332 h 2620387"/>
              <a:gd name="connsiteX15" fmla="*/ 3368359 w 7445828"/>
              <a:gd name="connsiteY15" fmla="*/ 375780 h 2620387"/>
              <a:gd name="connsiteX16" fmla="*/ 3545515 w 7445828"/>
              <a:gd name="connsiteY16" fmla="*/ 493528 h 2620387"/>
              <a:gd name="connsiteX17" fmla="*/ 3723157 w 7445828"/>
              <a:gd name="connsiteY17" fmla="*/ 603853 h 2620387"/>
              <a:gd name="connsiteX18" fmla="*/ 3900313 w 7445828"/>
              <a:gd name="connsiteY18" fmla="*/ 694615 h 2620387"/>
              <a:gd name="connsiteX19" fmla="*/ 4077469 w 7445828"/>
              <a:gd name="connsiteY19" fmla="*/ 774115 h 2620387"/>
              <a:gd name="connsiteX20" fmla="*/ 4254617 w 7445828"/>
              <a:gd name="connsiteY20" fmla="*/ 835592 h 2620387"/>
              <a:gd name="connsiteX21" fmla="*/ 4432259 w 7445828"/>
              <a:gd name="connsiteY21" fmla="*/ 904148 h 2620387"/>
              <a:gd name="connsiteX22" fmla="*/ 4609414 w 7445828"/>
              <a:gd name="connsiteY22" fmla="*/ 984635 h 2620387"/>
              <a:gd name="connsiteX23" fmla="*/ 4786570 w 7445828"/>
              <a:gd name="connsiteY23" fmla="*/ 1058178 h 2620387"/>
              <a:gd name="connsiteX24" fmla="*/ 4963726 w 7445828"/>
              <a:gd name="connsiteY24" fmla="*/ 1124587 h 2620387"/>
              <a:gd name="connsiteX25" fmla="*/ 5141360 w 7445828"/>
              <a:gd name="connsiteY25" fmla="*/ 1187073 h 2620387"/>
              <a:gd name="connsiteX26" fmla="*/ 5318516 w 7445828"/>
              <a:gd name="connsiteY26" fmla="*/ 1237887 h 2620387"/>
              <a:gd name="connsiteX27" fmla="*/ 5495672 w 7445828"/>
              <a:gd name="connsiteY27" fmla="*/ 1292914 h 2620387"/>
              <a:gd name="connsiteX28" fmla="*/ 5672828 w 7445828"/>
              <a:gd name="connsiteY28" fmla="*/ 1353464 h 2620387"/>
              <a:gd name="connsiteX29" fmla="*/ 5850469 w 7445828"/>
              <a:gd name="connsiteY29" fmla="*/ 1412292 h 2620387"/>
              <a:gd name="connsiteX30" fmla="*/ 6027625 w 7445828"/>
              <a:gd name="connsiteY30" fmla="*/ 1468723 h 2620387"/>
              <a:gd name="connsiteX31" fmla="*/ 6204773 w 7445828"/>
              <a:gd name="connsiteY31" fmla="*/ 1523445 h 2620387"/>
              <a:gd name="connsiteX32" fmla="*/ 6381929 w 7445828"/>
              <a:gd name="connsiteY32" fmla="*/ 1568174 h 2620387"/>
              <a:gd name="connsiteX33" fmla="*/ 6559571 w 7445828"/>
              <a:gd name="connsiteY33" fmla="*/ 1629976 h 2620387"/>
              <a:gd name="connsiteX34" fmla="*/ 6736727 w 7445828"/>
              <a:gd name="connsiteY34" fmla="*/ 1681148 h 2620387"/>
              <a:gd name="connsiteX35" fmla="*/ 6913883 w 7445828"/>
              <a:gd name="connsiteY35" fmla="*/ 1734550 h 2620387"/>
              <a:gd name="connsiteX36" fmla="*/ 7091031 w 7445828"/>
              <a:gd name="connsiteY36" fmla="*/ 1787709 h 2620387"/>
              <a:gd name="connsiteX37" fmla="*/ 7268672 w 7445828"/>
              <a:gd name="connsiteY37" fmla="*/ 1838030 h 2620387"/>
              <a:gd name="connsiteX38" fmla="*/ 7445828 w 7445828"/>
              <a:gd name="connsiteY38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1418203 w 7445828"/>
              <a:gd name="connsiteY8" fmla="*/ 1584512 h 2620387"/>
              <a:gd name="connsiteX9" fmla="*/ 2482102 w 7445828"/>
              <a:gd name="connsiteY9" fmla="*/ 0 h 2620387"/>
              <a:gd name="connsiteX10" fmla="*/ 2659258 w 7445828"/>
              <a:gd name="connsiteY10" fmla="*/ 26879 h 2620387"/>
              <a:gd name="connsiteX11" fmla="*/ 2836414 w 7445828"/>
              <a:gd name="connsiteY11" fmla="*/ 74726 h 2620387"/>
              <a:gd name="connsiteX12" fmla="*/ 3014055 w 7445828"/>
              <a:gd name="connsiteY12" fmla="*/ 139648 h 2620387"/>
              <a:gd name="connsiteX13" fmla="*/ 3191211 w 7445828"/>
              <a:gd name="connsiteY13" fmla="*/ 251332 h 2620387"/>
              <a:gd name="connsiteX14" fmla="*/ 3368359 w 7445828"/>
              <a:gd name="connsiteY14" fmla="*/ 375780 h 2620387"/>
              <a:gd name="connsiteX15" fmla="*/ 3545515 w 7445828"/>
              <a:gd name="connsiteY15" fmla="*/ 493528 h 2620387"/>
              <a:gd name="connsiteX16" fmla="*/ 3723157 w 7445828"/>
              <a:gd name="connsiteY16" fmla="*/ 603853 h 2620387"/>
              <a:gd name="connsiteX17" fmla="*/ 3900313 w 7445828"/>
              <a:gd name="connsiteY17" fmla="*/ 694615 h 2620387"/>
              <a:gd name="connsiteX18" fmla="*/ 4077469 w 7445828"/>
              <a:gd name="connsiteY18" fmla="*/ 774115 h 2620387"/>
              <a:gd name="connsiteX19" fmla="*/ 4254617 w 7445828"/>
              <a:gd name="connsiteY19" fmla="*/ 835592 h 2620387"/>
              <a:gd name="connsiteX20" fmla="*/ 4432259 w 7445828"/>
              <a:gd name="connsiteY20" fmla="*/ 904148 h 2620387"/>
              <a:gd name="connsiteX21" fmla="*/ 4609414 w 7445828"/>
              <a:gd name="connsiteY21" fmla="*/ 984635 h 2620387"/>
              <a:gd name="connsiteX22" fmla="*/ 4786570 w 7445828"/>
              <a:gd name="connsiteY22" fmla="*/ 1058178 h 2620387"/>
              <a:gd name="connsiteX23" fmla="*/ 4963726 w 7445828"/>
              <a:gd name="connsiteY23" fmla="*/ 1124587 h 2620387"/>
              <a:gd name="connsiteX24" fmla="*/ 5141360 w 7445828"/>
              <a:gd name="connsiteY24" fmla="*/ 1187073 h 2620387"/>
              <a:gd name="connsiteX25" fmla="*/ 5318516 w 7445828"/>
              <a:gd name="connsiteY25" fmla="*/ 1237887 h 2620387"/>
              <a:gd name="connsiteX26" fmla="*/ 5495672 w 7445828"/>
              <a:gd name="connsiteY26" fmla="*/ 1292914 h 2620387"/>
              <a:gd name="connsiteX27" fmla="*/ 5672828 w 7445828"/>
              <a:gd name="connsiteY27" fmla="*/ 1353464 h 2620387"/>
              <a:gd name="connsiteX28" fmla="*/ 5850469 w 7445828"/>
              <a:gd name="connsiteY28" fmla="*/ 1412292 h 2620387"/>
              <a:gd name="connsiteX29" fmla="*/ 6027625 w 7445828"/>
              <a:gd name="connsiteY29" fmla="*/ 1468723 h 2620387"/>
              <a:gd name="connsiteX30" fmla="*/ 6204773 w 7445828"/>
              <a:gd name="connsiteY30" fmla="*/ 1523445 h 2620387"/>
              <a:gd name="connsiteX31" fmla="*/ 6381929 w 7445828"/>
              <a:gd name="connsiteY31" fmla="*/ 1568174 h 2620387"/>
              <a:gd name="connsiteX32" fmla="*/ 6559571 w 7445828"/>
              <a:gd name="connsiteY32" fmla="*/ 1629976 h 2620387"/>
              <a:gd name="connsiteX33" fmla="*/ 6736727 w 7445828"/>
              <a:gd name="connsiteY33" fmla="*/ 1681148 h 2620387"/>
              <a:gd name="connsiteX34" fmla="*/ 6913883 w 7445828"/>
              <a:gd name="connsiteY34" fmla="*/ 1734550 h 2620387"/>
              <a:gd name="connsiteX35" fmla="*/ 7091031 w 7445828"/>
              <a:gd name="connsiteY35" fmla="*/ 1787709 h 2620387"/>
              <a:gd name="connsiteX36" fmla="*/ 7268672 w 7445828"/>
              <a:gd name="connsiteY36" fmla="*/ 1838030 h 2620387"/>
              <a:gd name="connsiteX37" fmla="*/ 7445828 w 7445828"/>
              <a:gd name="connsiteY37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1241055 w 7445828"/>
              <a:gd name="connsiteY7" fmla="*/ 1955702 h 2620387"/>
              <a:gd name="connsiteX8" fmla="*/ 2482102 w 7445828"/>
              <a:gd name="connsiteY8" fmla="*/ 0 h 2620387"/>
              <a:gd name="connsiteX9" fmla="*/ 2659258 w 7445828"/>
              <a:gd name="connsiteY9" fmla="*/ 26879 h 2620387"/>
              <a:gd name="connsiteX10" fmla="*/ 2836414 w 7445828"/>
              <a:gd name="connsiteY10" fmla="*/ 74726 h 2620387"/>
              <a:gd name="connsiteX11" fmla="*/ 3014055 w 7445828"/>
              <a:gd name="connsiteY11" fmla="*/ 139648 h 2620387"/>
              <a:gd name="connsiteX12" fmla="*/ 3191211 w 7445828"/>
              <a:gd name="connsiteY12" fmla="*/ 251332 h 2620387"/>
              <a:gd name="connsiteX13" fmla="*/ 3368359 w 7445828"/>
              <a:gd name="connsiteY13" fmla="*/ 375780 h 2620387"/>
              <a:gd name="connsiteX14" fmla="*/ 3545515 w 7445828"/>
              <a:gd name="connsiteY14" fmla="*/ 493528 h 2620387"/>
              <a:gd name="connsiteX15" fmla="*/ 3723157 w 7445828"/>
              <a:gd name="connsiteY15" fmla="*/ 603853 h 2620387"/>
              <a:gd name="connsiteX16" fmla="*/ 3900313 w 7445828"/>
              <a:gd name="connsiteY16" fmla="*/ 694615 h 2620387"/>
              <a:gd name="connsiteX17" fmla="*/ 4077469 w 7445828"/>
              <a:gd name="connsiteY17" fmla="*/ 774115 h 2620387"/>
              <a:gd name="connsiteX18" fmla="*/ 4254617 w 7445828"/>
              <a:gd name="connsiteY18" fmla="*/ 835592 h 2620387"/>
              <a:gd name="connsiteX19" fmla="*/ 4432259 w 7445828"/>
              <a:gd name="connsiteY19" fmla="*/ 904148 h 2620387"/>
              <a:gd name="connsiteX20" fmla="*/ 4609414 w 7445828"/>
              <a:gd name="connsiteY20" fmla="*/ 984635 h 2620387"/>
              <a:gd name="connsiteX21" fmla="*/ 4786570 w 7445828"/>
              <a:gd name="connsiteY21" fmla="*/ 1058178 h 2620387"/>
              <a:gd name="connsiteX22" fmla="*/ 4963726 w 7445828"/>
              <a:gd name="connsiteY22" fmla="*/ 1124587 h 2620387"/>
              <a:gd name="connsiteX23" fmla="*/ 5141360 w 7445828"/>
              <a:gd name="connsiteY23" fmla="*/ 1187073 h 2620387"/>
              <a:gd name="connsiteX24" fmla="*/ 5318516 w 7445828"/>
              <a:gd name="connsiteY24" fmla="*/ 1237887 h 2620387"/>
              <a:gd name="connsiteX25" fmla="*/ 5495672 w 7445828"/>
              <a:gd name="connsiteY25" fmla="*/ 1292914 h 2620387"/>
              <a:gd name="connsiteX26" fmla="*/ 5672828 w 7445828"/>
              <a:gd name="connsiteY26" fmla="*/ 1353464 h 2620387"/>
              <a:gd name="connsiteX27" fmla="*/ 5850469 w 7445828"/>
              <a:gd name="connsiteY27" fmla="*/ 1412292 h 2620387"/>
              <a:gd name="connsiteX28" fmla="*/ 6027625 w 7445828"/>
              <a:gd name="connsiteY28" fmla="*/ 1468723 h 2620387"/>
              <a:gd name="connsiteX29" fmla="*/ 6204773 w 7445828"/>
              <a:gd name="connsiteY29" fmla="*/ 1523445 h 2620387"/>
              <a:gd name="connsiteX30" fmla="*/ 6381929 w 7445828"/>
              <a:gd name="connsiteY30" fmla="*/ 1568174 h 2620387"/>
              <a:gd name="connsiteX31" fmla="*/ 6559571 w 7445828"/>
              <a:gd name="connsiteY31" fmla="*/ 1629976 h 2620387"/>
              <a:gd name="connsiteX32" fmla="*/ 6736727 w 7445828"/>
              <a:gd name="connsiteY32" fmla="*/ 1681148 h 2620387"/>
              <a:gd name="connsiteX33" fmla="*/ 6913883 w 7445828"/>
              <a:gd name="connsiteY33" fmla="*/ 1734550 h 2620387"/>
              <a:gd name="connsiteX34" fmla="*/ 7091031 w 7445828"/>
              <a:gd name="connsiteY34" fmla="*/ 1787709 h 2620387"/>
              <a:gd name="connsiteX35" fmla="*/ 7268672 w 7445828"/>
              <a:gd name="connsiteY35" fmla="*/ 1838030 h 2620387"/>
              <a:gd name="connsiteX36" fmla="*/ 7445828 w 7445828"/>
              <a:gd name="connsiteY36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1063899 w 7445828"/>
              <a:gd name="connsiteY6" fmla="*/ 2198315 h 2620387"/>
              <a:gd name="connsiteX7" fmla="*/ 2482102 w 7445828"/>
              <a:gd name="connsiteY7" fmla="*/ 0 h 2620387"/>
              <a:gd name="connsiteX8" fmla="*/ 2659258 w 7445828"/>
              <a:gd name="connsiteY8" fmla="*/ 26879 h 2620387"/>
              <a:gd name="connsiteX9" fmla="*/ 2836414 w 7445828"/>
              <a:gd name="connsiteY9" fmla="*/ 74726 h 2620387"/>
              <a:gd name="connsiteX10" fmla="*/ 3014055 w 7445828"/>
              <a:gd name="connsiteY10" fmla="*/ 139648 h 2620387"/>
              <a:gd name="connsiteX11" fmla="*/ 3191211 w 7445828"/>
              <a:gd name="connsiteY11" fmla="*/ 251332 h 2620387"/>
              <a:gd name="connsiteX12" fmla="*/ 3368359 w 7445828"/>
              <a:gd name="connsiteY12" fmla="*/ 375780 h 2620387"/>
              <a:gd name="connsiteX13" fmla="*/ 3545515 w 7445828"/>
              <a:gd name="connsiteY13" fmla="*/ 493528 h 2620387"/>
              <a:gd name="connsiteX14" fmla="*/ 3723157 w 7445828"/>
              <a:gd name="connsiteY14" fmla="*/ 603853 h 2620387"/>
              <a:gd name="connsiteX15" fmla="*/ 3900313 w 7445828"/>
              <a:gd name="connsiteY15" fmla="*/ 694615 h 2620387"/>
              <a:gd name="connsiteX16" fmla="*/ 4077469 w 7445828"/>
              <a:gd name="connsiteY16" fmla="*/ 774115 h 2620387"/>
              <a:gd name="connsiteX17" fmla="*/ 4254617 w 7445828"/>
              <a:gd name="connsiteY17" fmla="*/ 835592 h 2620387"/>
              <a:gd name="connsiteX18" fmla="*/ 4432259 w 7445828"/>
              <a:gd name="connsiteY18" fmla="*/ 904148 h 2620387"/>
              <a:gd name="connsiteX19" fmla="*/ 4609414 w 7445828"/>
              <a:gd name="connsiteY19" fmla="*/ 984635 h 2620387"/>
              <a:gd name="connsiteX20" fmla="*/ 4786570 w 7445828"/>
              <a:gd name="connsiteY20" fmla="*/ 1058178 h 2620387"/>
              <a:gd name="connsiteX21" fmla="*/ 4963726 w 7445828"/>
              <a:gd name="connsiteY21" fmla="*/ 1124587 h 2620387"/>
              <a:gd name="connsiteX22" fmla="*/ 5141360 w 7445828"/>
              <a:gd name="connsiteY22" fmla="*/ 1187073 h 2620387"/>
              <a:gd name="connsiteX23" fmla="*/ 5318516 w 7445828"/>
              <a:gd name="connsiteY23" fmla="*/ 1237887 h 2620387"/>
              <a:gd name="connsiteX24" fmla="*/ 5495672 w 7445828"/>
              <a:gd name="connsiteY24" fmla="*/ 1292914 h 2620387"/>
              <a:gd name="connsiteX25" fmla="*/ 5672828 w 7445828"/>
              <a:gd name="connsiteY25" fmla="*/ 1353464 h 2620387"/>
              <a:gd name="connsiteX26" fmla="*/ 5850469 w 7445828"/>
              <a:gd name="connsiteY26" fmla="*/ 1412292 h 2620387"/>
              <a:gd name="connsiteX27" fmla="*/ 6027625 w 7445828"/>
              <a:gd name="connsiteY27" fmla="*/ 1468723 h 2620387"/>
              <a:gd name="connsiteX28" fmla="*/ 6204773 w 7445828"/>
              <a:gd name="connsiteY28" fmla="*/ 1523445 h 2620387"/>
              <a:gd name="connsiteX29" fmla="*/ 6381929 w 7445828"/>
              <a:gd name="connsiteY29" fmla="*/ 1568174 h 2620387"/>
              <a:gd name="connsiteX30" fmla="*/ 6559571 w 7445828"/>
              <a:gd name="connsiteY30" fmla="*/ 1629976 h 2620387"/>
              <a:gd name="connsiteX31" fmla="*/ 6736727 w 7445828"/>
              <a:gd name="connsiteY31" fmla="*/ 1681148 h 2620387"/>
              <a:gd name="connsiteX32" fmla="*/ 6913883 w 7445828"/>
              <a:gd name="connsiteY32" fmla="*/ 1734550 h 2620387"/>
              <a:gd name="connsiteX33" fmla="*/ 7091031 w 7445828"/>
              <a:gd name="connsiteY33" fmla="*/ 1787709 h 2620387"/>
              <a:gd name="connsiteX34" fmla="*/ 7268672 w 7445828"/>
              <a:gd name="connsiteY34" fmla="*/ 1838030 h 2620387"/>
              <a:gd name="connsiteX35" fmla="*/ 7445828 w 7445828"/>
              <a:gd name="connsiteY35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886743 w 7445828"/>
              <a:gd name="connsiteY5" fmla="*/ 2356882 h 2620387"/>
              <a:gd name="connsiteX6" fmla="*/ 2482102 w 7445828"/>
              <a:gd name="connsiteY6" fmla="*/ 0 h 2620387"/>
              <a:gd name="connsiteX7" fmla="*/ 2659258 w 7445828"/>
              <a:gd name="connsiteY7" fmla="*/ 26879 h 2620387"/>
              <a:gd name="connsiteX8" fmla="*/ 2836414 w 7445828"/>
              <a:gd name="connsiteY8" fmla="*/ 74726 h 2620387"/>
              <a:gd name="connsiteX9" fmla="*/ 3014055 w 7445828"/>
              <a:gd name="connsiteY9" fmla="*/ 139648 h 2620387"/>
              <a:gd name="connsiteX10" fmla="*/ 3191211 w 7445828"/>
              <a:gd name="connsiteY10" fmla="*/ 251332 h 2620387"/>
              <a:gd name="connsiteX11" fmla="*/ 3368359 w 7445828"/>
              <a:gd name="connsiteY11" fmla="*/ 375780 h 2620387"/>
              <a:gd name="connsiteX12" fmla="*/ 3545515 w 7445828"/>
              <a:gd name="connsiteY12" fmla="*/ 493528 h 2620387"/>
              <a:gd name="connsiteX13" fmla="*/ 3723157 w 7445828"/>
              <a:gd name="connsiteY13" fmla="*/ 603853 h 2620387"/>
              <a:gd name="connsiteX14" fmla="*/ 3900313 w 7445828"/>
              <a:gd name="connsiteY14" fmla="*/ 694615 h 2620387"/>
              <a:gd name="connsiteX15" fmla="*/ 4077469 w 7445828"/>
              <a:gd name="connsiteY15" fmla="*/ 774115 h 2620387"/>
              <a:gd name="connsiteX16" fmla="*/ 4254617 w 7445828"/>
              <a:gd name="connsiteY16" fmla="*/ 835592 h 2620387"/>
              <a:gd name="connsiteX17" fmla="*/ 4432259 w 7445828"/>
              <a:gd name="connsiteY17" fmla="*/ 904148 h 2620387"/>
              <a:gd name="connsiteX18" fmla="*/ 4609414 w 7445828"/>
              <a:gd name="connsiteY18" fmla="*/ 984635 h 2620387"/>
              <a:gd name="connsiteX19" fmla="*/ 4786570 w 7445828"/>
              <a:gd name="connsiteY19" fmla="*/ 1058178 h 2620387"/>
              <a:gd name="connsiteX20" fmla="*/ 4963726 w 7445828"/>
              <a:gd name="connsiteY20" fmla="*/ 1124587 h 2620387"/>
              <a:gd name="connsiteX21" fmla="*/ 5141360 w 7445828"/>
              <a:gd name="connsiteY21" fmla="*/ 1187073 h 2620387"/>
              <a:gd name="connsiteX22" fmla="*/ 5318516 w 7445828"/>
              <a:gd name="connsiteY22" fmla="*/ 1237887 h 2620387"/>
              <a:gd name="connsiteX23" fmla="*/ 5495672 w 7445828"/>
              <a:gd name="connsiteY23" fmla="*/ 1292914 h 2620387"/>
              <a:gd name="connsiteX24" fmla="*/ 5672828 w 7445828"/>
              <a:gd name="connsiteY24" fmla="*/ 1353464 h 2620387"/>
              <a:gd name="connsiteX25" fmla="*/ 5850469 w 7445828"/>
              <a:gd name="connsiteY25" fmla="*/ 1412292 h 2620387"/>
              <a:gd name="connsiteX26" fmla="*/ 6027625 w 7445828"/>
              <a:gd name="connsiteY26" fmla="*/ 1468723 h 2620387"/>
              <a:gd name="connsiteX27" fmla="*/ 6204773 w 7445828"/>
              <a:gd name="connsiteY27" fmla="*/ 1523445 h 2620387"/>
              <a:gd name="connsiteX28" fmla="*/ 6381929 w 7445828"/>
              <a:gd name="connsiteY28" fmla="*/ 1568174 h 2620387"/>
              <a:gd name="connsiteX29" fmla="*/ 6559571 w 7445828"/>
              <a:gd name="connsiteY29" fmla="*/ 1629976 h 2620387"/>
              <a:gd name="connsiteX30" fmla="*/ 6736727 w 7445828"/>
              <a:gd name="connsiteY30" fmla="*/ 1681148 h 2620387"/>
              <a:gd name="connsiteX31" fmla="*/ 6913883 w 7445828"/>
              <a:gd name="connsiteY31" fmla="*/ 1734550 h 2620387"/>
              <a:gd name="connsiteX32" fmla="*/ 7091031 w 7445828"/>
              <a:gd name="connsiteY32" fmla="*/ 1787709 h 2620387"/>
              <a:gd name="connsiteX33" fmla="*/ 7268672 w 7445828"/>
              <a:gd name="connsiteY33" fmla="*/ 1838030 h 2620387"/>
              <a:gd name="connsiteX34" fmla="*/ 7445828 w 7445828"/>
              <a:gd name="connsiteY34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709101 w 7445828"/>
              <a:gd name="connsiteY4" fmla="*/ 2460522 h 2620387"/>
              <a:gd name="connsiteX5" fmla="*/ 2482102 w 7445828"/>
              <a:gd name="connsiteY5" fmla="*/ 0 h 2620387"/>
              <a:gd name="connsiteX6" fmla="*/ 2659258 w 7445828"/>
              <a:gd name="connsiteY6" fmla="*/ 26879 h 2620387"/>
              <a:gd name="connsiteX7" fmla="*/ 2836414 w 7445828"/>
              <a:gd name="connsiteY7" fmla="*/ 74726 h 2620387"/>
              <a:gd name="connsiteX8" fmla="*/ 3014055 w 7445828"/>
              <a:gd name="connsiteY8" fmla="*/ 139648 h 2620387"/>
              <a:gd name="connsiteX9" fmla="*/ 3191211 w 7445828"/>
              <a:gd name="connsiteY9" fmla="*/ 251332 h 2620387"/>
              <a:gd name="connsiteX10" fmla="*/ 3368359 w 7445828"/>
              <a:gd name="connsiteY10" fmla="*/ 375780 h 2620387"/>
              <a:gd name="connsiteX11" fmla="*/ 3545515 w 7445828"/>
              <a:gd name="connsiteY11" fmla="*/ 493528 h 2620387"/>
              <a:gd name="connsiteX12" fmla="*/ 3723157 w 7445828"/>
              <a:gd name="connsiteY12" fmla="*/ 603853 h 2620387"/>
              <a:gd name="connsiteX13" fmla="*/ 3900313 w 7445828"/>
              <a:gd name="connsiteY13" fmla="*/ 694615 h 2620387"/>
              <a:gd name="connsiteX14" fmla="*/ 4077469 w 7445828"/>
              <a:gd name="connsiteY14" fmla="*/ 774115 h 2620387"/>
              <a:gd name="connsiteX15" fmla="*/ 4254617 w 7445828"/>
              <a:gd name="connsiteY15" fmla="*/ 835592 h 2620387"/>
              <a:gd name="connsiteX16" fmla="*/ 4432259 w 7445828"/>
              <a:gd name="connsiteY16" fmla="*/ 904148 h 2620387"/>
              <a:gd name="connsiteX17" fmla="*/ 4609414 w 7445828"/>
              <a:gd name="connsiteY17" fmla="*/ 984635 h 2620387"/>
              <a:gd name="connsiteX18" fmla="*/ 4786570 w 7445828"/>
              <a:gd name="connsiteY18" fmla="*/ 1058178 h 2620387"/>
              <a:gd name="connsiteX19" fmla="*/ 4963726 w 7445828"/>
              <a:gd name="connsiteY19" fmla="*/ 1124587 h 2620387"/>
              <a:gd name="connsiteX20" fmla="*/ 5141360 w 7445828"/>
              <a:gd name="connsiteY20" fmla="*/ 1187073 h 2620387"/>
              <a:gd name="connsiteX21" fmla="*/ 5318516 w 7445828"/>
              <a:gd name="connsiteY21" fmla="*/ 1237887 h 2620387"/>
              <a:gd name="connsiteX22" fmla="*/ 5495672 w 7445828"/>
              <a:gd name="connsiteY22" fmla="*/ 1292914 h 2620387"/>
              <a:gd name="connsiteX23" fmla="*/ 5672828 w 7445828"/>
              <a:gd name="connsiteY23" fmla="*/ 1353464 h 2620387"/>
              <a:gd name="connsiteX24" fmla="*/ 5850469 w 7445828"/>
              <a:gd name="connsiteY24" fmla="*/ 1412292 h 2620387"/>
              <a:gd name="connsiteX25" fmla="*/ 6027625 w 7445828"/>
              <a:gd name="connsiteY25" fmla="*/ 1468723 h 2620387"/>
              <a:gd name="connsiteX26" fmla="*/ 6204773 w 7445828"/>
              <a:gd name="connsiteY26" fmla="*/ 1523445 h 2620387"/>
              <a:gd name="connsiteX27" fmla="*/ 6381929 w 7445828"/>
              <a:gd name="connsiteY27" fmla="*/ 1568174 h 2620387"/>
              <a:gd name="connsiteX28" fmla="*/ 6559571 w 7445828"/>
              <a:gd name="connsiteY28" fmla="*/ 1629976 h 2620387"/>
              <a:gd name="connsiteX29" fmla="*/ 6736727 w 7445828"/>
              <a:gd name="connsiteY29" fmla="*/ 1681148 h 2620387"/>
              <a:gd name="connsiteX30" fmla="*/ 6913883 w 7445828"/>
              <a:gd name="connsiteY30" fmla="*/ 1734550 h 2620387"/>
              <a:gd name="connsiteX31" fmla="*/ 7091031 w 7445828"/>
              <a:gd name="connsiteY31" fmla="*/ 1787709 h 2620387"/>
              <a:gd name="connsiteX32" fmla="*/ 7268672 w 7445828"/>
              <a:gd name="connsiteY32" fmla="*/ 1838030 h 2620387"/>
              <a:gd name="connsiteX33" fmla="*/ 7445828 w 7445828"/>
              <a:gd name="connsiteY33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531945 w 7445828"/>
              <a:gd name="connsiteY3" fmla="*/ 2528259 h 2620387"/>
              <a:gd name="connsiteX4" fmla="*/ 2482102 w 7445828"/>
              <a:gd name="connsiteY4" fmla="*/ 0 h 2620387"/>
              <a:gd name="connsiteX5" fmla="*/ 2659258 w 7445828"/>
              <a:gd name="connsiteY5" fmla="*/ 26879 h 2620387"/>
              <a:gd name="connsiteX6" fmla="*/ 2836414 w 7445828"/>
              <a:gd name="connsiteY6" fmla="*/ 74726 h 2620387"/>
              <a:gd name="connsiteX7" fmla="*/ 3014055 w 7445828"/>
              <a:gd name="connsiteY7" fmla="*/ 139648 h 2620387"/>
              <a:gd name="connsiteX8" fmla="*/ 3191211 w 7445828"/>
              <a:gd name="connsiteY8" fmla="*/ 251332 h 2620387"/>
              <a:gd name="connsiteX9" fmla="*/ 3368359 w 7445828"/>
              <a:gd name="connsiteY9" fmla="*/ 375780 h 2620387"/>
              <a:gd name="connsiteX10" fmla="*/ 3545515 w 7445828"/>
              <a:gd name="connsiteY10" fmla="*/ 493528 h 2620387"/>
              <a:gd name="connsiteX11" fmla="*/ 3723157 w 7445828"/>
              <a:gd name="connsiteY11" fmla="*/ 603853 h 2620387"/>
              <a:gd name="connsiteX12" fmla="*/ 3900313 w 7445828"/>
              <a:gd name="connsiteY12" fmla="*/ 694615 h 2620387"/>
              <a:gd name="connsiteX13" fmla="*/ 4077469 w 7445828"/>
              <a:gd name="connsiteY13" fmla="*/ 774115 h 2620387"/>
              <a:gd name="connsiteX14" fmla="*/ 4254617 w 7445828"/>
              <a:gd name="connsiteY14" fmla="*/ 835592 h 2620387"/>
              <a:gd name="connsiteX15" fmla="*/ 4432259 w 7445828"/>
              <a:gd name="connsiteY15" fmla="*/ 904148 h 2620387"/>
              <a:gd name="connsiteX16" fmla="*/ 4609414 w 7445828"/>
              <a:gd name="connsiteY16" fmla="*/ 984635 h 2620387"/>
              <a:gd name="connsiteX17" fmla="*/ 4786570 w 7445828"/>
              <a:gd name="connsiteY17" fmla="*/ 1058178 h 2620387"/>
              <a:gd name="connsiteX18" fmla="*/ 4963726 w 7445828"/>
              <a:gd name="connsiteY18" fmla="*/ 1124587 h 2620387"/>
              <a:gd name="connsiteX19" fmla="*/ 5141360 w 7445828"/>
              <a:gd name="connsiteY19" fmla="*/ 1187073 h 2620387"/>
              <a:gd name="connsiteX20" fmla="*/ 5318516 w 7445828"/>
              <a:gd name="connsiteY20" fmla="*/ 1237887 h 2620387"/>
              <a:gd name="connsiteX21" fmla="*/ 5495672 w 7445828"/>
              <a:gd name="connsiteY21" fmla="*/ 1292914 h 2620387"/>
              <a:gd name="connsiteX22" fmla="*/ 5672828 w 7445828"/>
              <a:gd name="connsiteY22" fmla="*/ 1353464 h 2620387"/>
              <a:gd name="connsiteX23" fmla="*/ 5850469 w 7445828"/>
              <a:gd name="connsiteY23" fmla="*/ 1412292 h 2620387"/>
              <a:gd name="connsiteX24" fmla="*/ 6027625 w 7445828"/>
              <a:gd name="connsiteY24" fmla="*/ 1468723 h 2620387"/>
              <a:gd name="connsiteX25" fmla="*/ 6204773 w 7445828"/>
              <a:gd name="connsiteY25" fmla="*/ 1523445 h 2620387"/>
              <a:gd name="connsiteX26" fmla="*/ 6381929 w 7445828"/>
              <a:gd name="connsiteY26" fmla="*/ 1568174 h 2620387"/>
              <a:gd name="connsiteX27" fmla="*/ 6559571 w 7445828"/>
              <a:gd name="connsiteY27" fmla="*/ 1629976 h 2620387"/>
              <a:gd name="connsiteX28" fmla="*/ 6736727 w 7445828"/>
              <a:gd name="connsiteY28" fmla="*/ 1681148 h 2620387"/>
              <a:gd name="connsiteX29" fmla="*/ 6913883 w 7445828"/>
              <a:gd name="connsiteY29" fmla="*/ 1734550 h 2620387"/>
              <a:gd name="connsiteX30" fmla="*/ 7091031 w 7445828"/>
              <a:gd name="connsiteY30" fmla="*/ 1787709 h 2620387"/>
              <a:gd name="connsiteX31" fmla="*/ 7268672 w 7445828"/>
              <a:gd name="connsiteY31" fmla="*/ 1838030 h 2620387"/>
              <a:gd name="connsiteX32" fmla="*/ 7445828 w 7445828"/>
              <a:gd name="connsiteY32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354797 w 7445828"/>
              <a:gd name="connsiteY2" fmla="*/ 2572532 h 2620387"/>
              <a:gd name="connsiteX3" fmla="*/ 2482102 w 7445828"/>
              <a:gd name="connsiteY3" fmla="*/ 0 h 2620387"/>
              <a:gd name="connsiteX4" fmla="*/ 2659258 w 7445828"/>
              <a:gd name="connsiteY4" fmla="*/ 26879 h 2620387"/>
              <a:gd name="connsiteX5" fmla="*/ 2836414 w 7445828"/>
              <a:gd name="connsiteY5" fmla="*/ 74726 h 2620387"/>
              <a:gd name="connsiteX6" fmla="*/ 3014055 w 7445828"/>
              <a:gd name="connsiteY6" fmla="*/ 139648 h 2620387"/>
              <a:gd name="connsiteX7" fmla="*/ 3191211 w 7445828"/>
              <a:gd name="connsiteY7" fmla="*/ 251332 h 2620387"/>
              <a:gd name="connsiteX8" fmla="*/ 3368359 w 7445828"/>
              <a:gd name="connsiteY8" fmla="*/ 375780 h 2620387"/>
              <a:gd name="connsiteX9" fmla="*/ 3545515 w 7445828"/>
              <a:gd name="connsiteY9" fmla="*/ 493528 h 2620387"/>
              <a:gd name="connsiteX10" fmla="*/ 3723157 w 7445828"/>
              <a:gd name="connsiteY10" fmla="*/ 603853 h 2620387"/>
              <a:gd name="connsiteX11" fmla="*/ 3900313 w 7445828"/>
              <a:gd name="connsiteY11" fmla="*/ 694615 h 2620387"/>
              <a:gd name="connsiteX12" fmla="*/ 4077469 w 7445828"/>
              <a:gd name="connsiteY12" fmla="*/ 774115 h 2620387"/>
              <a:gd name="connsiteX13" fmla="*/ 4254617 w 7445828"/>
              <a:gd name="connsiteY13" fmla="*/ 835592 h 2620387"/>
              <a:gd name="connsiteX14" fmla="*/ 4432259 w 7445828"/>
              <a:gd name="connsiteY14" fmla="*/ 904148 h 2620387"/>
              <a:gd name="connsiteX15" fmla="*/ 4609414 w 7445828"/>
              <a:gd name="connsiteY15" fmla="*/ 984635 h 2620387"/>
              <a:gd name="connsiteX16" fmla="*/ 4786570 w 7445828"/>
              <a:gd name="connsiteY16" fmla="*/ 1058178 h 2620387"/>
              <a:gd name="connsiteX17" fmla="*/ 4963726 w 7445828"/>
              <a:gd name="connsiteY17" fmla="*/ 1124587 h 2620387"/>
              <a:gd name="connsiteX18" fmla="*/ 5141360 w 7445828"/>
              <a:gd name="connsiteY18" fmla="*/ 1187073 h 2620387"/>
              <a:gd name="connsiteX19" fmla="*/ 5318516 w 7445828"/>
              <a:gd name="connsiteY19" fmla="*/ 1237887 h 2620387"/>
              <a:gd name="connsiteX20" fmla="*/ 5495672 w 7445828"/>
              <a:gd name="connsiteY20" fmla="*/ 1292914 h 2620387"/>
              <a:gd name="connsiteX21" fmla="*/ 5672828 w 7445828"/>
              <a:gd name="connsiteY21" fmla="*/ 1353464 h 2620387"/>
              <a:gd name="connsiteX22" fmla="*/ 5850469 w 7445828"/>
              <a:gd name="connsiteY22" fmla="*/ 1412292 h 2620387"/>
              <a:gd name="connsiteX23" fmla="*/ 6027625 w 7445828"/>
              <a:gd name="connsiteY23" fmla="*/ 1468723 h 2620387"/>
              <a:gd name="connsiteX24" fmla="*/ 6204773 w 7445828"/>
              <a:gd name="connsiteY24" fmla="*/ 1523445 h 2620387"/>
              <a:gd name="connsiteX25" fmla="*/ 6381929 w 7445828"/>
              <a:gd name="connsiteY25" fmla="*/ 1568174 h 2620387"/>
              <a:gd name="connsiteX26" fmla="*/ 6559571 w 7445828"/>
              <a:gd name="connsiteY26" fmla="*/ 1629976 h 2620387"/>
              <a:gd name="connsiteX27" fmla="*/ 6736727 w 7445828"/>
              <a:gd name="connsiteY27" fmla="*/ 1681148 h 2620387"/>
              <a:gd name="connsiteX28" fmla="*/ 6913883 w 7445828"/>
              <a:gd name="connsiteY28" fmla="*/ 1734550 h 2620387"/>
              <a:gd name="connsiteX29" fmla="*/ 7091031 w 7445828"/>
              <a:gd name="connsiteY29" fmla="*/ 1787709 h 2620387"/>
              <a:gd name="connsiteX30" fmla="*/ 7268672 w 7445828"/>
              <a:gd name="connsiteY30" fmla="*/ 1838030 h 2620387"/>
              <a:gd name="connsiteX31" fmla="*/ 7445828 w 7445828"/>
              <a:gd name="connsiteY31" fmla="*/ 1889011 h 2620387"/>
              <a:gd name="connsiteX0" fmla="*/ 0 w 7445828"/>
              <a:gd name="connsiteY0" fmla="*/ 2620387 h 2620387"/>
              <a:gd name="connsiteX1" fmla="*/ 177641 w 7445828"/>
              <a:gd name="connsiteY1" fmla="*/ 2601468 h 2620387"/>
              <a:gd name="connsiteX2" fmla="*/ 2482102 w 7445828"/>
              <a:gd name="connsiteY2" fmla="*/ 0 h 2620387"/>
              <a:gd name="connsiteX3" fmla="*/ 2659258 w 7445828"/>
              <a:gd name="connsiteY3" fmla="*/ 26879 h 2620387"/>
              <a:gd name="connsiteX4" fmla="*/ 2836414 w 7445828"/>
              <a:gd name="connsiteY4" fmla="*/ 74726 h 2620387"/>
              <a:gd name="connsiteX5" fmla="*/ 3014055 w 7445828"/>
              <a:gd name="connsiteY5" fmla="*/ 139648 h 2620387"/>
              <a:gd name="connsiteX6" fmla="*/ 3191211 w 7445828"/>
              <a:gd name="connsiteY6" fmla="*/ 251332 h 2620387"/>
              <a:gd name="connsiteX7" fmla="*/ 3368359 w 7445828"/>
              <a:gd name="connsiteY7" fmla="*/ 375780 h 2620387"/>
              <a:gd name="connsiteX8" fmla="*/ 3545515 w 7445828"/>
              <a:gd name="connsiteY8" fmla="*/ 493528 h 2620387"/>
              <a:gd name="connsiteX9" fmla="*/ 3723157 w 7445828"/>
              <a:gd name="connsiteY9" fmla="*/ 603853 h 2620387"/>
              <a:gd name="connsiteX10" fmla="*/ 3900313 w 7445828"/>
              <a:gd name="connsiteY10" fmla="*/ 694615 h 2620387"/>
              <a:gd name="connsiteX11" fmla="*/ 4077469 w 7445828"/>
              <a:gd name="connsiteY11" fmla="*/ 774115 h 2620387"/>
              <a:gd name="connsiteX12" fmla="*/ 4254617 w 7445828"/>
              <a:gd name="connsiteY12" fmla="*/ 835592 h 2620387"/>
              <a:gd name="connsiteX13" fmla="*/ 4432259 w 7445828"/>
              <a:gd name="connsiteY13" fmla="*/ 904148 h 2620387"/>
              <a:gd name="connsiteX14" fmla="*/ 4609414 w 7445828"/>
              <a:gd name="connsiteY14" fmla="*/ 984635 h 2620387"/>
              <a:gd name="connsiteX15" fmla="*/ 4786570 w 7445828"/>
              <a:gd name="connsiteY15" fmla="*/ 1058178 h 2620387"/>
              <a:gd name="connsiteX16" fmla="*/ 4963726 w 7445828"/>
              <a:gd name="connsiteY16" fmla="*/ 1124587 h 2620387"/>
              <a:gd name="connsiteX17" fmla="*/ 5141360 w 7445828"/>
              <a:gd name="connsiteY17" fmla="*/ 1187073 h 2620387"/>
              <a:gd name="connsiteX18" fmla="*/ 5318516 w 7445828"/>
              <a:gd name="connsiteY18" fmla="*/ 1237887 h 2620387"/>
              <a:gd name="connsiteX19" fmla="*/ 5495672 w 7445828"/>
              <a:gd name="connsiteY19" fmla="*/ 1292914 h 2620387"/>
              <a:gd name="connsiteX20" fmla="*/ 5672828 w 7445828"/>
              <a:gd name="connsiteY20" fmla="*/ 1353464 h 2620387"/>
              <a:gd name="connsiteX21" fmla="*/ 5850469 w 7445828"/>
              <a:gd name="connsiteY21" fmla="*/ 1412292 h 2620387"/>
              <a:gd name="connsiteX22" fmla="*/ 6027625 w 7445828"/>
              <a:gd name="connsiteY22" fmla="*/ 1468723 h 2620387"/>
              <a:gd name="connsiteX23" fmla="*/ 6204773 w 7445828"/>
              <a:gd name="connsiteY23" fmla="*/ 1523445 h 2620387"/>
              <a:gd name="connsiteX24" fmla="*/ 6381929 w 7445828"/>
              <a:gd name="connsiteY24" fmla="*/ 1568174 h 2620387"/>
              <a:gd name="connsiteX25" fmla="*/ 6559571 w 7445828"/>
              <a:gd name="connsiteY25" fmla="*/ 1629976 h 2620387"/>
              <a:gd name="connsiteX26" fmla="*/ 6736727 w 7445828"/>
              <a:gd name="connsiteY26" fmla="*/ 1681148 h 2620387"/>
              <a:gd name="connsiteX27" fmla="*/ 6913883 w 7445828"/>
              <a:gd name="connsiteY27" fmla="*/ 1734550 h 2620387"/>
              <a:gd name="connsiteX28" fmla="*/ 7091031 w 7445828"/>
              <a:gd name="connsiteY28" fmla="*/ 1787709 h 2620387"/>
              <a:gd name="connsiteX29" fmla="*/ 7268672 w 7445828"/>
              <a:gd name="connsiteY29" fmla="*/ 1838030 h 2620387"/>
              <a:gd name="connsiteX30" fmla="*/ 7445828 w 7445828"/>
              <a:gd name="connsiteY30" fmla="*/ 1889011 h 2620387"/>
              <a:gd name="connsiteX0" fmla="*/ 0 w 7445828"/>
              <a:gd name="connsiteY0" fmla="*/ 2620387 h 2620387"/>
              <a:gd name="connsiteX1" fmla="*/ 2482102 w 7445828"/>
              <a:gd name="connsiteY1" fmla="*/ 0 h 2620387"/>
              <a:gd name="connsiteX2" fmla="*/ 2659258 w 7445828"/>
              <a:gd name="connsiteY2" fmla="*/ 26879 h 2620387"/>
              <a:gd name="connsiteX3" fmla="*/ 2836414 w 7445828"/>
              <a:gd name="connsiteY3" fmla="*/ 74726 h 2620387"/>
              <a:gd name="connsiteX4" fmla="*/ 3014055 w 7445828"/>
              <a:gd name="connsiteY4" fmla="*/ 139648 h 2620387"/>
              <a:gd name="connsiteX5" fmla="*/ 3191211 w 7445828"/>
              <a:gd name="connsiteY5" fmla="*/ 251332 h 2620387"/>
              <a:gd name="connsiteX6" fmla="*/ 3368359 w 7445828"/>
              <a:gd name="connsiteY6" fmla="*/ 375780 h 2620387"/>
              <a:gd name="connsiteX7" fmla="*/ 3545515 w 7445828"/>
              <a:gd name="connsiteY7" fmla="*/ 493528 h 2620387"/>
              <a:gd name="connsiteX8" fmla="*/ 3723157 w 7445828"/>
              <a:gd name="connsiteY8" fmla="*/ 603853 h 2620387"/>
              <a:gd name="connsiteX9" fmla="*/ 3900313 w 7445828"/>
              <a:gd name="connsiteY9" fmla="*/ 694615 h 2620387"/>
              <a:gd name="connsiteX10" fmla="*/ 4077469 w 7445828"/>
              <a:gd name="connsiteY10" fmla="*/ 774115 h 2620387"/>
              <a:gd name="connsiteX11" fmla="*/ 4254617 w 7445828"/>
              <a:gd name="connsiteY11" fmla="*/ 835592 h 2620387"/>
              <a:gd name="connsiteX12" fmla="*/ 4432259 w 7445828"/>
              <a:gd name="connsiteY12" fmla="*/ 904148 h 2620387"/>
              <a:gd name="connsiteX13" fmla="*/ 4609414 w 7445828"/>
              <a:gd name="connsiteY13" fmla="*/ 984635 h 2620387"/>
              <a:gd name="connsiteX14" fmla="*/ 4786570 w 7445828"/>
              <a:gd name="connsiteY14" fmla="*/ 1058178 h 2620387"/>
              <a:gd name="connsiteX15" fmla="*/ 4963726 w 7445828"/>
              <a:gd name="connsiteY15" fmla="*/ 1124587 h 2620387"/>
              <a:gd name="connsiteX16" fmla="*/ 5141360 w 7445828"/>
              <a:gd name="connsiteY16" fmla="*/ 1187073 h 2620387"/>
              <a:gd name="connsiteX17" fmla="*/ 5318516 w 7445828"/>
              <a:gd name="connsiteY17" fmla="*/ 1237887 h 2620387"/>
              <a:gd name="connsiteX18" fmla="*/ 5495672 w 7445828"/>
              <a:gd name="connsiteY18" fmla="*/ 1292914 h 2620387"/>
              <a:gd name="connsiteX19" fmla="*/ 5672828 w 7445828"/>
              <a:gd name="connsiteY19" fmla="*/ 1353464 h 2620387"/>
              <a:gd name="connsiteX20" fmla="*/ 5850469 w 7445828"/>
              <a:gd name="connsiteY20" fmla="*/ 1412292 h 2620387"/>
              <a:gd name="connsiteX21" fmla="*/ 6027625 w 7445828"/>
              <a:gd name="connsiteY21" fmla="*/ 1468723 h 2620387"/>
              <a:gd name="connsiteX22" fmla="*/ 6204773 w 7445828"/>
              <a:gd name="connsiteY22" fmla="*/ 1523445 h 2620387"/>
              <a:gd name="connsiteX23" fmla="*/ 6381929 w 7445828"/>
              <a:gd name="connsiteY23" fmla="*/ 1568174 h 2620387"/>
              <a:gd name="connsiteX24" fmla="*/ 6559571 w 7445828"/>
              <a:gd name="connsiteY24" fmla="*/ 1629976 h 2620387"/>
              <a:gd name="connsiteX25" fmla="*/ 6736727 w 7445828"/>
              <a:gd name="connsiteY25" fmla="*/ 1681148 h 2620387"/>
              <a:gd name="connsiteX26" fmla="*/ 6913883 w 7445828"/>
              <a:gd name="connsiteY26" fmla="*/ 1734550 h 2620387"/>
              <a:gd name="connsiteX27" fmla="*/ 7091031 w 7445828"/>
              <a:gd name="connsiteY27" fmla="*/ 1787709 h 2620387"/>
              <a:gd name="connsiteX28" fmla="*/ 7268672 w 7445828"/>
              <a:gd name="connsiteY28" fmla="*/ 1838030 h 2620387"/>
              <a:gd name="connsiteX29" fmla="*/ 7445828 w 7445828"/>
              <a:gd name="connsiteY29" fmla="*/ 1889011 h 2620387"/>
              <a:gd name="connsiteX0" fmla="*/ 0 w 4963726"/>
              <a:gd name="connsiteY0" fmla="*/ 0 h 1889011"/>
              <a:gd name="connsiteX1" fmla="*/ 177156 w 4963726"/>
              <a:gd name="connsiteY1" fmla="*/ 26879 h 1889011"/>
              <a:gd name="connsiteX2" fmla="*/ 354312 w 4963726"/>
              <a:gd name="connsiteY2" fmla="*/ 74726 h 1889011"/>
              <a:gd name="connsiteX3" fmla="*/ 531953 w 4963726"/>
              <a:gd name="connsiteY3" fmla="*/ 139648 h 1889011"/>
              <a:gd name="connsiteX4" fmla="*/ 709109 w 4963726"/>
              <a:gd name="connsiteY4" fmla="*/ 251332 h 1889011"/>
              <a:gd name="connsiteX5" fmla="*/ 886257 w 4963726"/>
              <a:gd name="connsiteY5" fmla="*/ 375780 h 1889011"/>
              <a:gd name="connsiteX6" fmla="*/ 1063413 w 4963726"/>
              <a:gd name="connsiteY6" fmla="*/ 493528 h 1889011"/>
              <a:gd name="connsiteX7" fmla="*/ 1241055 w 4963726"/>
              <a:gd name="connsiteY7" fmla="*/ 603853 h 1889011"/>
              <a:gd name="connsiteX8" fmla="*/ 1418211 w 4963726"/>
              <a:gd name="connsiteY8" fmla="*/ 694615 h 1889011"/>
              <a:gd name="connsiteX9" fmla="*/ 1595367 w 4963726"/>
              <a:gd name="connsiteY9" fmla="*/ 774115 h 1889011"/>
              <a:gd name="connsiteX10" fmla="*/ 1772515 w 4963726"/>
              <a:gd name="connsiteY10" fmla="*/ 835592 h 1889011"/>
              <a:gd name="connsiteX11" fmla="*/ 1950157 w 4963726"/>
              <a:gd name="connsiteY11" fmla="*/ 904148 h 1889011"/>
              <a:gd name="connsiteX12" fmla="*/ 2127312 w 4963726"/>
              <a:gd name="connsiteY12" fmla="*/ 984635 h 1889011"/>
              <a:gd name="connsiteX13" fmla="*/ 2304468 w 4963726"/>
              <a:gd name="connsiteY13" fmla="*/ 1058178 h 1889011"/>
              <a:gd name="connsiteX14" fmla="*/ 2481624 w 4963726"/>
              <a:gd name="connsiteY14" fmla="*/ 1124587 h 1889011"/>
              <a:gd name="connsiteX15" fmla="*/ 2659258 w 4963726"/>
              <a:gd name="connsiteY15" fmla="*/ 1187073 h 1889011"/>
              <a:gd name="connsiteX16" fmla="*/ 2836414 w 4963726"/>
              <a:gd name="connsiteY16" fmla="*/ 1237887 h 1889011"/>
              <a:gd name="connsiteX17" fmla="*/ 3013570 w 4963726"/>
              <a:gd name="connsiteY17" fmla="*/ 1292914 h 1889011"/>
              <a:gd name="connsiteX18" fmla="*/ 3190726 w 4963726"/>
              <a:gd name="connsiteY18" fmla="*/ 1353464 h 1889011"/>
              <a:gd name="connsiteX19" fmla="*/ 3368367 w 4963726"/>
              <a:gd name="connsiteY19" fmla="*/ 1412292 h 1889011"/>
              <a:gd name="connsiteX20" fmla="*/ 3545523 w 4963726"/>
              <a:gd name="connsiteY20" fmla="*/ 1468723 h 1889011"/>
              <a:gd name="connsiteX21" fmla="*/ 3722671 w 4963726"/>
              <a:gd name="connsiteY21" fmla="*/ 1523445 h 1889011"/>
              <a:gd name="connsiteX22" fmla="*/ 3899827 w 4963726"/>
              <a:gd name="connsiteY22" fmla="*/ 1568174 h 1889011"/>
              <a:gd name="connsiteX23" fmla="*/ 4077469 w 4963726"/>
              <a:gd name="connsiteY23" fmla="*/ 1629976 h 1889011"/>
              <a:gd name="connsiteX24" fmla="*/ 4254625 w 4963726"/>
              <a:gd name="connsiteY24" fmla="*/ 1681148 h 1889011"/>
              <a:gd name="connsiteX25" fmla="*/ 4431781 w 4963726"/>
              <a:gd name="connsiteY25" fmla="*/ 1734550 h 1889011"/>
              <a:gd name="connsiteX26" fmla="*/ 4608929 w 4963726"/>
              <a:gd name="connsiteY26" fmla="*/ 1787709 h 1889011"/>
              <a:gd name="connsiteX27" fmla="*/ 4786570 w 4963726"/>
              <a:gd name="connsiteY27" fmla="*/ 1838030 h 1889011"/>
              <a:gd name="connsiteX28" fmla="*/ 4963726 w 4963726"/>
              <a:gd name="connsiteY28" fmla="*/ 1889011 h 1889011"/>
              <a:gd name="csX0" fmla="*/ 0 w 5028757"/>
              <a:gd name="csY0" fmla="*/ 0 h 1913849"/>
              <a:gd name="csX1" fmla="*/ 177156 w 5028757"/>
              <a:gd name="csY1" fmla="*/ 26879 h 1913849"/>
              <a:gd name="csX2" fmla="*/ 354312 w 5028757"/>
              <a:gd name="csY2" fmla="*/ 74726 h 1913849"/>
              <a:gd name="csX3" fmla="*/ 531953 w 5028757"/>
              <a:gd name="csY3" fmla="*/ 139648 h 1913849"/>
              <a:gd name="csX4" fmla="*/ 709109 w 5028757"/>
              <a:gd name="csY4" fmla="*/ 251332 h 1913849"/>
              <a:gd name="csX5" fmla="*/ 886257 w 5028757"/>
              <a:gd name="csY5" fmla="*/ 375780 h 1913849"/>
              <a:gd name="csX6" fmla="*/ 1063413 w 5028757"/>
              <a:gd name="csY6" fmla="*/ 493528 h 1913849"/>
              <a:gd name="csX7" fmla="*/ 1241055 w 5028757"/>
              <a:gd name="csY7" fmla="*/ 603853 h 1913849"/>
              <a:gd name="csX8" fmla="*/ 1418211 w 5028757"/>
              <a:gd name="csY8" fmla="*/ 694615 h 1913849"/>
              <a:gd name="csX9" fmla="*/ 1595367 w 5028757"/>
              <a:gd name="csY9" fmla="*/ 774115 h 1913849"/>
              <a:gd name="csX10" fmla="*/ 1772515 w 5028757"/>
              <a:gd name="csY10" fmla="*/ 835592 h 1913849"/>
              <a:gd name="csX11" fmla="*/ 1950157 w 5028757"/>
              <a:gd name="csY11" fmla="*/ 904148 h 1913849"/>
              <a:gd name="csX12" fmla="*/ 2127312 w 5028757"/>
              <a:gd name="csY12" fmla="*/ 984635 h 1913849"/>
              <a:gd name="csX13" fmla="*/ 2304468 w 5028757"/>
              <a:gd name="csY13" fmla="*/ 1058178 h 1913849"/>
              <a:gd name="csX14" fmla="*/ 2481624 w 5028757"/>
              <a:gd name="csY14" fmla="*/ 1124587 h 1913849"/>
              <a:gd name="csX15" fmla="*/ 2659258 w 5028757"/>
              <a:gd name="csY15" fmla="*/ 1187073 h 1913849"/>
              <a:gd name="csX16" fmla="*/ 2836414 w 5028757"/>
              <a:gd name="csY16" fmla="*/ 1237887 h 1913849"/>
              <a:gd name="csX17" fmla="*/ 3013570 w 5028757"/>
              <a:gd name="csY17" fmla="*/ 1292914 h 1913849"/>
              <a:gd name="csX18" fmla="*/ 3190726 w 5028757"/>
              <a:gd name="csY18" fmla="*/ 1353464 h 1913849"/>
              <a:gd name="csX19" fmla="*/ 3368367 w 5028757"/>
              <a:gd name="csY19" fmla="*/ 1412292 h 1913849"/>
              <a:gd name="csX20" fmla="*/ 3545523 w 5028757"/>
              <a:gd name="csY20" fmla="*/ 1468723 h 1913849"/>
              <a:gd name="csX21" fmla="*/ 3722671 w 5028757"/>
              <a:gd name="csY21" fmla="*/ 1523445 h 1913849"/>
              <a:gd name="csX22" fmla="*/ 3899827 w 5028757"/>
              <a:gd name="csY22" fmla="*/ 1568174 h 1913849"/>
              <a:gd name="csX23" fmla="*/ 4077469 w 5028757"/>
              <a:gd name="csY23" fmla="*/ 1629976 h 1913849"/>
              <a:gd name="csX24" fmla="*/ 4254625 w 5028757"/>
              <a:gd name="csY24" fmla="*/ 1681148 h 1913849"/>
              <a:gd name="csX25" fmla="*/ 4431781 w 5028757"/>
              <a:gd name="csY25" fmla="*/ 1734550 h 1913849"/>
              <a:gd name="csX26" fmla="*/ 4608929 w 5028757"/>
              <a:gd name="csY26" fmla="*/ 1787709 h 1913849"/>
              <a:gd name="csX27" fmla="*/ 4786570 w 5028757"/>
              <a:gd name="csY27" fmla="*/ 1838030 h 1913849"/>
              <a:gd name="csX28" fmla="*/ 5028757 w 5028757"/>
              <a:gd name="csY28" fmla="*/ 1913849 h 191384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5028757" h="1913849">
                <a:moveTo>
                  <a:pt x="0" y="0"/>
                </a:moveTo>
                <a:lnTo>
                  <a:pt x="177156" y="26879"/>
                </a:lnTo>
                <a:lnTo>
                  <a:pt x="354312" y="74726"/>
                </a:lnTo>
                <a:lnTo>
                  <a:pt x="531953" y="139648"/>
                </a:lnTo>
                <a:lnTo>
                  <a:pt x="709109" y="251332"/>
                </a:lnTo>
                <a:lnTo>
                  <a:pt x="886257" y="375780"/>
                </a:lnTo>
                <a:lnTo>
                  <a:pt x="1063413" y="493528"/>
                </a:lnTo>
                <a:lnTo>
                  <a:pt x="1241055" y="603853"/>
                </a:lnTo>
                <a:lnTo>
                  <a:pt x="1418211" y="694615"/>
                </a:lnTo>
                <a:lnTo>
                  <a:pt x="1595367" y="774115"/>
                </a:lnTo>
                <a:lnTo>
                  <a:pt x="1772515" y="835592"/>
                </a:lnTo>
                <a:lnTo>
                  <a:pt x="1950157" y="904148"/>
                </a:lnTo>
                <a:lnTo>
                  <a:pt x="2127312" y="984635"/>
                </a:lnTo>
                <a:lnTo>
                  <a:pt x="2304468" y="1058178"/>
                </a:lnTo>
                <a:lnTo>
                  <a:pt x="2481624" y="1124587"/>
                </a:lnTo>
                <a:lnTo>
                  <a:pt x="2659258" y="1187073"/>
                </a:lnTo>
                <a:lnTo>
                  <a:pt x="2836414" y="1237887"/>
                </a:lnTo>
                <a:lnTo>
                  <a:pt x="3013570" y="1292914"/>
                </a:lnTo>
                <a:lnTo>
                  <a:pt x="3190726" y="1353464"/>
                </a:lnTo>
                <a:lnTo>
                  <a:pt x="3368367" y="1412292"/>
                </a:lnTo>
                <a:lnTo>
                  <a:pt x="3545523" y="1468723"/>
                </a:lnTo>
                <a:lnTo>
                  <a:pt x="3722671" y="1523445"/>
                </a:lnTo>
                <a:lnTo>
                  <a:pt x="3899827" y="1568174"/>
                </a:lnTo>
                <a:lnTo>
                  <a:pt x="4077469" y="1629976"/>
                </a:lnTo>
                <a:lnTo>
                  <a:pt x="4254625" y="1681148"/>
                </a:lnTo>
                <a:lnTo>
                  <a:pt x="4431781" y="1734550"/>
                </a:lnTo>
                <a:lnTo>
                  <a:pt x="4608929" y="1787709"/>
                </a:lnTo>
                <a:lnTo>
                  <a:pt x="4786570" y="1838030"/>
                </a:lnTo>
                <a:cubicBezTo>
                  <a:pt x="4845622" y="1855024"/>
                  <a:pt x="4969705" y="1896855"/>
                  <a:pt x="5028757" y="1913849"/>
                </a:cubicBezTo>
              </a:path>
            </a:pathLst>
          </a:custGeom>
          <a:noFill/>
          <a:ln w="78377" cap="rnd">
            <a:solidFill>
              <a:srgbClr val="D83B4A"/>
            </a:solidFill>
            <a:prstDash val="solid"/>
            <a:round/>
            <a:headEnd type="oval"/>
            <a:tailEnd type="none"/>
          </a:ln>
        </p:spPr>
        <p:txBody>
          <a:bodyPr rtlCol="0" anchor="ctr"/>
          <a:lstStyle/>
          <a:p>
            <a:endParaRPr lang="en-SE" dirty="0"/>
          </a:p>
        </p:txBody>
      </p:sp>
      <p:sp>
        <p:nvSpPr>
          <p:cNvPr id="139" name="Triangle 138">
            <a:extLst>
              <a:ext uri="{FF2B5EF4-FFF2-40B4-BE49-F238E27FC236}">
                <a16:creationId xmlns:a16="http://schemas.microsoft.com/office/drawing/2014/main" id="{5ADC5E02-AB20-68B6-1924-7E45F628FFA4}"/>
              </a:ext>
            </a:extLst>
          </p:cNvPr>
          <p:cNvSpPr/>
          <p:nvPr/>
        </p:nvSpPr>
        <p:spPr>
          <a:xfrm rot="6494454">
            <a:off x="10249585" y="4656315"/>
            <a:ext cx="320534" cy="301567"/>
          </a:xfrm>
          <a:prstGeom prst="triangle">
            <a:avLst/>
          </a:prstGeom>
          <a:solidFill>
            <a:srgbClr val="D83B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grpSp>
        <p:nvGrpSpPr>
          <p:cNvPr id="140" name="Image 0" descr="preencoded.png">
            <a:extLst>
              <a:ext uri="{FF2B5EF4-FFF2-40B4-BE49-F238E27FC236}">
                <a16:creationId xmlns:a16="http://schemas.microsoft.com/office/drawing/2014/main" id="{7739A0B5-CDA8-8EB3-CE50-88B6D6E32F21}"/>
              </a:ext>
            </a:extLst>
          </p:cNvPr>
          <p:cNvGrpSpPr/>
          <p:nvPr/>
        </p:nvGrpSpPr>
        <p:grpSpPr>
          <a:xfrm>
            <a:off x="1809101" y="6018829"/>
            <a:ext cx="8047787" cy="51619"/>
            <a:chOff x="1903805" y="6050757"/>
            <a:chExt cx="8047787" cy="51619"/>
          </a:xfrm>
          <a:noFill/>
        </p:grpSpPr>
        <p:sp>
          <p:nvSpPr>
            <p:cNvPr id="141" name="Freeform 140">
              <a:extLst>
                <a:ext uri="{FF2B5EF4-FFF2-40B4-BE49-F238E27FC236}">
                  <a16:creationId xmlns:a16="http://schemas.microsoft.com/office/drawing/2014/main" id="{87EB52C0-1963-ECC6-9386-F4C60CF2599C}"/>
                </a:ext>
              </a:extLst>
            </p:cNvPr>
            <p:cNvSpPr/>
            <p:nvPr/>
          </p:nvSpPr>
          <p:spPr>
            <a:xfrm>
              <a:off x="1903805" y="6050757"/>
              <a:ext cx="8885" cy="51619"/>
            </a:xfrm>
            <a:custGeom>
              <a:avLst/>
              <a:gdLst>
                <a:gd name="connsiteX0" fmla="*/ 41 w 8885"/>
                <a:gd name="connsiteY0" fmla="*/ 530 h 51619"/>
                <a:gd name="connsiteX1" fmla="*/ 41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1" y="530"/>
                  </a:moveTo>
                  <a:lnTo>
                    <a:pt x="41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2" name="Freeform 141">
              <a:extLst>
                <a:ext uri="{FF2B5EF4-FFF2-40B4-BE49-F238E27FC236}">
                  <a16:creationId xmlns:a16="http://schemas.microsoft.com/office/drawing/2014/main" id="{24263F9D-54B6-9ABB-961F-BA862F9D769F}"/>
                </a:ext>
              </a:extLst>
            </p:cNvPr>
            <p:cNvSpPr/>
            <p:nvPr/>
          </p:nvSpPr>
          <p:spPr>
            <a:xfrm>
              <a:off x="3913806" y="6050757"/>
              <a:ext cx="8885" cy="51619"/>
            </a:xfrm>
            <a:custGeom>
              <a:avLst/>
              <a:gdLst>
                <a:gd name="connsiteX0" fmla="*/ 267 w 8885"/>
                <a:gd name="connsiteY0" fmla="*/ 530 h 51619"/>
                <a:gd name="connsiteX1" fmla="*/ 267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267" y="530"/>
                  </a:moveTo>
                  <a:lnTo>
                    <a:pt x="267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3EF258FC-F398-D800-A0A9-E292D6C3957B}"/>
                </a:ext>
              </a:extLst>
            </p:cNvPr>
            <p:cNvSpPr/>
            <p:nvPr/>
          </p:nvSpPr>
          <p:spPr>
            <a:xfrm>
              <a:off x="5923256" y="6050757"/>
              <a:ext cx="8885" cy="51619"/>
            </a:xfrm>
            <a:custGeom>
              <a:avLst/>
              <a:gdLst>
                <a:gd name="connsiteX0" fmla="*/ 493 w 8885"/>
                <a:gd name="connsiteY0" fmla="*/ 530 h 51619"/>
                <a:gd name="connsiteX1" fmla="*/ 493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493" y="530"/>
                  </a:moveTo>
                  <a:lnTo>
                    <a:pt x="493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9A5906D2-74A4-7732-6C9E-49A0FA30C990}"/>
                </a:ext>
              </a:extLst>
            </p:cNvPr>
            <p:cNvSpPr/>
            <p:nvPr/>
          </p:nvSpPr>
          <p:spPr>
            <a:xfrm>
              <a:off x="7933257" y="6050757"/>
              <a:ext cx="8885" cy="51619"/>
            </a:xfrm>
            <a:custGeom>
              <a:avLst/>
              <a:gdLst>
                <a:gd name="connsiteX0" fmla="*/ 719 w 8885"/>
                <a:gd name="connsiteY0" fmla="*/ 530 h 51619"/>
                <a:gd name="connsiteX1" fmla="*/ 719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719" y="530"/>
                  </a:moveTo>
                  <a:lnTo>
                    <a:pt x="719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F56E19AF-D712-BAA0-C65A-6A3EA9DAEFD2}"/>
                </a:ext>
              </a:extLst>
            </p:cNvPr>
            <p:cNvSpPr/>
            <p:nvPr/>
          </p:nvSpPr>
          <p:spPr>
            <a:xfrm>
              <a:off x="9942707" y="6050757"/>
              <a:ext cx="8885" cy="51619"/>
            </a:xfrm>
            <a:custGeom>
              <a:avLst/>
              <a:gdLst>
                <a:gd name="connsiteX0" fmla="*/ 945 w 8885"/>
                <a:gd name="connsiteY0" fmla="*/ 530 h 51619"/>
                <a:gd name="connsiteX1" fmla="*/ 945 w 8885"/>
                <a:gd name="connsiteY1" fmla="*/ 52149 h 5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885" h="51619">
                  <a:moveTo>
                    <a:pt x="945" y="530"/>
                  </a:moveTo>
                  <a:lnTo>
                    <a:pt x="945" y="52149"/>
                  </a:lnTo>
                </a:path>
              </a:pathLst>
            </a:custGeom>
            <a:noFill/>
            <a:ln w="888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SE"/>
            </a:p>
          </p:txBody>
        </p:sp>
      </p:grpSp>
      <p:grpSp>
        <p:nvGrpSpPr>
          <p:cNvPr id="146" name="Image 0" descr="preencoded.png">
            <a:extLst>
              <a:ext uri="{FF2B5EF4-FFF2-40B4-BE49-F238E27FC236}">
                <a16:creationId xmlns:a16="http://schemas.microsoft.com/office/drawing/2014/main" id="{E8471B08-A0C1-154D-2AF1-FB02BC0CD87E}"/>
              </a:ext>
            </a:extLst>
          </p:cNvPr>
          <p:cNvGrpSpPr/>
          <p:nvPr/>
        </p:nvGrpSpPr>
        <p:grpSpPr>
          <a:xfrm>
            <a:off x="1678873" y="6010945"/>
            <a:ext cx="8588692" cy="469549"/>
            <a:chOff x="1777744" y="6042873"/>
            <a:chExt cx="8770711" cy="469549"/>
          </a:xfrm>
          <a:solidFill>
            <a:srgbClr val="262626"/>
          </a:solidFill>
        </p:grpSpPr>
        <p:sp>
          <p:nvSpPr>
            <p:cNvPr id="147" name="TextBox 146">
              <a:extLst>
                <a:ext uri="{FF2B5EF4-FFF2-40B4-BE49-F238E27FC236}">
                  <a16:creationId xmlns:a16="http://schemas.microsoft.com/office/drawing/2014/main" id="{042FA36C-940E-ED59-2AFC-B30E25348F52}"/>
                </a:ext>
              </a:extLst>
            </p:cNvPr>
            <p:cNvSpPr txBox="1"/>
            <p:nvPr/>
          </p:nvSpPr>
          <p:spPr>
            <a:xfrm>
              <a:off x="1777744" y="6042873"/>
              <a:ext cx="8627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1980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BD020289-6AF7-588B-C918-74F0D1946A92}"/>
                </a:ext>
              </a:extLst>
            </p:cNvPr>
            <p:cNvSpPr txBox="1"/>
            <p:nvPr/>
          </p:nvSpPr>
          <p:spPr>
            <a:xfrm>
              <a:off x="3591346" y="6044096"/>
              <a:ext cx="848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1990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EE796EA8-818E-1554-C3DE-F2615C6252C7}"/>
                </a:ext>
              </a:extLst>
            </p:cNvPr>
            <p:cNvSpPr txBox="1"/>
            <p:nvPr/>
          </p:nvSpPr>
          <p:spPr>
            <a:xfrm>
              <a:off x="5574140" y="6044096"/>
              <a:ext cx="9252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2000</a:t>
              </a: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FF126938-5A60-BCA0-4FB3-39D9E416ACA3}"/>
                </a:ext>
              </a:extLst>
            </p:cNvPr>
            <p:cNvSpPr txBox="1"/>
            <p:nvPr/>
          </p:nvSpPr>
          <p:spPr>
            <a:xfrm>
              <a:off x="7638408" y="6050757"/>
              <a:ext cx="8579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2010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50171FCD-8587-CB2A-2327-18340F0C7B56}"/>
                </a:ext>
              </a:extLst>
            </p:cNvPr>
            <p:cNvSpPr txBox="1"/>
            <p:nvPr/>
          </p:nvSpPr>
          <p:spPr>
            <a:xfrm>
              <a:off x="9639232" y="6049004"/>
              <a:ext cx="909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SE" sz="2400" spc="0" baseline="0" dirty="0">
                  <a:ln/>
                  <a:solidFill>
                    <a:srgbClr val="262626"/>
                  </a:solidFill>
                  <a:latin typeface="Rubik Light"/>
                  <a:cs typeface="Rubik Light"/>
                  <a:sym typeface="Rubik Light"/>
                  <a:rtl val="0"/>
                </a:rPr>
                <a:t>2020</a:t>
              </a:r>
            </a:p>
          </p:txBody>
        </p:sp>
      </p:grpSp>
      <p:sp>
        <p:nvSpPr>
          <p:cNvPr id="152" name="Freeform 151">
            <a:extLst>
              <a:ext uri="{FF2B5EF4-FFF2-40B4-BE49-F238E27FC236}">
                <a16:creationId xmlns:a16="http://schemas.microsoft.com/office/drawing/2014/main" id="{9E41A969-8C01-B8F5-F1D1-B0CDDB5D0FD9}"/>
              </a:ext>
            </a:extLst>
          </p:cNvPr>
          <p:cNvSpPr/>
          <p:nvPr/>
        </p:nvSpPr>
        <p:spPr>
          <a:xfrm>
            <a:off x="1804657" y="6023131"/>
            <a:ext cx="8572719" cy="45719"/>
          </a:xfrm>
          <a:custGeom>
            <a:avLst/>
            <a:gdLst>
              <a:gd name="connsiteX0" fmla="*/ 0 w 8441126"/>
              <a:gd name="connsiteY0" fmla="*/ 1 h 8603"/>
              <a:gd name="connsiteX1" fmla="*/ 8441126 w 8441126"/>
              <a:gd name="connsiteY1" fmla="*/ 1 h 8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41126" h="8603">
                <a:moveTo>
                  <a:pt x="0" y="1"/>
                </a:moveTo>
                <a:lnTo>
                  <a:pt x="8441126" y="1"/>
                </a:lnTo>
              </a:path>
            </a:pathLst>
          </a:custGeom>
          <a:ln w="17762" cap="flat">
            <a:solidFill>
              <a:srgbClr val="262626"/>
            </a:solidFill>
            <a:prstDash val="solid"/>
            <a:miter/>
          </a:ln>
        </p:spPr>
        <p:txBody>
          <a:bodyPr rtlCol="0" anchor="ctr"/>
          <a:lstStyle/>
          <a:p>
            <a:endParaRPr lang="en-SE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8C83F7-0A13-FD92-55A5-2EF15D035805}"/>
              </a:ext>
            </a:extLst>
          </p:cNvPr>
          <p:cNvSpPr txBox="1"/>
          <p:nvPr/>
        </p:nvSpPr>
        <p:spPr>
          <a:xfrm>
            <a:off x="4013659" y="1729587"/>
            <a:ext cx="1538888" cy="132343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SE" sz="4000" dirty="0">
                <a:latin typeface="Rubik Light" pitchFamily="2" charset="-79"/>
                <a:cs typeface="Rubik Light" pitchFamily="2" charset="-79"/>
              </a:rPr>
              <a:t>1994</a:t>
            </a:r>
          </a:p>
          <a:p>
            <a:pPr algn="ctr"/>
            <a:r>
              <a:rPr lang="en-SE" sz="4000" dirty="0">
                <a:latin typeface="Rubik Medium" pitchFamily="2" charset="-79"/>
                <a:cs typeface="Rubik Medium" pitchFamily="2" charset="-79"/>
              </a:rPr>
              <a:t>59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17ADA38-F5BA-65A4-9A15-0503C0978EBB}"/>
              </a:ext>
            </a:extLst>
          </p:cNvPr>
          <p:cNvSpPr txBox="1"/>
          <p:nvPr/>
        </p:nvSpPr>
        <p:spPr>
          <a:xfrm>
            <a:off x="8079959" y="4728554"/>
            <a:ext cx="2206619" cy="120032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>
              <a:lnSpc>
                <a:spcPct val="90000"/>
              </a:lnSpc>
            </a:pPr>
            <a:r>
              <a:rPr lang="en-SE" sz="4000" dirty="0">
                <a:latin typeface="Rubik Light" pitchFamily="2" charset="-79"/>
                <a:cs typeface="Rubik Light" pitchFamily="2" charset="-79"/>
              </a:rPr>
              <a:t>2024</a:t>
            </a:r>
          </a:p>
          <a:p>
            <a:pPr algn="r">
              <a:lnSpc>
                <a:spcPct val="90000"/>
              </a:lnSpc>
            </a:pPr>
            <a:r>
              <a:rPr lang="en-SE" sz="4000" dirty="0">
                <a:latin typeface="Rubik Medium" pitchFamily="2" charset="-79"/>
                <a:cs typeface="Rubik Medium" pitchFamily="2" charset="-79"/>
              </a:rPr>
              <a:t>16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F8F876A1-74FB-5251-D5D4-ACC46DC2018A}"/>
              </a:ext>
            </a:extLst>
          </p:cNvPr>
          <p:cNvSpPr txBox="1"/>
          <p:nvPr/>
        </p:nvSpPr>
        <p:spPr>
          <a:xfrm>
            <a:off x="4069816" y="4242988"/>
            <a:ext cx="455035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D83B4A"/>
                </a:solidFill>
                <a:effectLst/>
                <a:latin typeface="Rubik Light" pitchFamily="2" charset="-79"/>
                <a:cs typeface="Rubik Light" pitchFamily="2" charset="-79"/>
              </a:rPr>
              <a:t>The prevention and treatment of HIV is an incredible medical achievement. Not only do far fewer people now get HIV, for those who do, effective anti-HIV drugs have meant that the virus is no longer the death sentence it once was.</a:t>
            </a:r>
            <a:endParaRPr lang="en-SE" dirty="0">
              <a:solidFill>
                <a:srgbClr val="D83B4A"/>
              </a:solidFill>
              <a:latin typeface="Rubik Light" pitchFamily="2" charset="-79"/>
              <a:cs typeface="Rubik Ligh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3327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27012</TotalTime>
  <Words>274</Words>
  <Application>Microsoft Macintosh PowerPoint</Application>
  <PresentationFormat>Widescreen</PresentationFormat>
  <Paragraphs>60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Rubik</vt:lpstr>
      <vt:lpstr>Rubik Light</vt:lpstr>
      <vt:lpstr>Rubik Medium</vt:lpstr>
      <vt:lpstr>Rubik-Light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 Rosling</dc:creator>
  <cp:lastModifiedBy>Ola Rosling</cp:lastModifiedBy>
  <cp:revision>439</cp:revision>
  <dcterms:created xsi:type="dcterms:W3CDTF">2023-10-20T15:08:01Z</dcterms:created>
  <dcterms:modified xsi:type="dcterms:W3CDTF">2025-12-10T20:31:30Z</dcterms:modified>
</cp:coreProperties>
</file>